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20" name="Shape 120"/>
          <p:cNvSpPr/>
          <p:nvPr>
            <p:ph type="sldImg"/>
          </p:nvPr>
        </p:nvSpPr>
        <p:spPr>
          <a:xfrm>
            <a:off x="1143000" y="685800"/>
            <a:ext cx="4572000" cy="3429000"/>
          </a:xfrm>
          <a:prstGeom prst="rect">
            <a:avLst/>
          </a:prstGeom>
        </p:spPr>
        <p:txBody>
          <a:bodyPr/>
          <a:lstStyle/>
          <a:p>
            <a:pPr/>
          </a:p>
        </p:txBody>
      </p:sp>
      <p:sp>
        <p:nvSpPr>
          <p:cNvPr id="121" name="Shape 12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pic>
        <p:nvPicPr>
          <p:cNvPr id="11" name="Main Creed Illustration.png" descr="Main Creed Illustration.png"/>
          <p:cNvPicPr>
            <a:picLocks noChangeAspect="1"/>
          </p:cNvPicPr>
          <p:nvPr/>
        </p:nvPicPr>
        <p:blipFill>
          <a:blip r:embed="rId2">
            <a:alphaModFix amt="30053"/>
            <a:extLst/>
          </a:blip>
          <a:stretch>
            <a:fillRect/>
          </a:stretch>
        </p:blipFill>
        <p:spPr>
          <a:xfrm>
            <a:off x="2000355" y="-949376"/>
            <a:ext cx="9004090" cy="11652352"/>
          </a:xfrm>
          <a:prstGeom prst="rect">
            <a:avLst/>
          </a:prstGeom>
          <a:ln w="12700">
            <a:miter lim="400000"/>
          </a:ln>
        </p:spPr>
      </p:pic>
      <p:sp>
        <p:nvSpPr>
          <p:cNvPr id="12" name="Title Text"/>
          <p:cNvSpPr txBox="1"/>
          <p:nvPr>
            <p:ph type="title"/>
          </p:nvPr>
        </p:nvSpPr>
        <p:spPr>
          <a:xfrm>
            <a:off x="1270000" y="1638300"/>
            <a:ext cx="10464800" cy="3302000"/>
          </a:xfrm>
          <a:prstGeom prst="rect">
            <a:avLst/>
          </a:prstGeom>
        </p:spPr>
        <p:txBody>
          <a:bodyPr anchor="b"/>
          <a:lstStyle/>
          <a:p>
            <a:pPr/>
            <a:r>
              <a:t>Title Text</a:t>
            </a:r>
          </a:p>
        </p:txBody>
      </p:sp>
      <p:sp>
        <p:nvSpPr>
          <p:cNvPr id="13" name="Body Level One…"/>
          <p:cNvSpPr txBox="1"/>
          <p:nvPr>
            <p:ph type="body" sz="quarter" idx="1"/>
          </p:nvPr>
        </p:nvSpPr>
        <p:spPr>
          <a:xfrm>
            <a:off x="1270000" y="5041900"/>
            <a:ext cx="10464800" cy="1130300"/>
          </a:xfrm>
          <a:prstGeom prst="rect">
            <a:avLst/>
          </a:prstGeom>
        </p:spPr>
        <p:txBody>
          <a:bodyPr anchor="t"/>
          <a:lstStyle>
            <a:lvl1pPr marL="0" indent="0" algn="ctr">
              <a:spcBef>
                <a:spcPts val="0"/>
              </a:spcBef>
              <a:buSzTx/>
              <a:buNone/>
              <a:defRPr spc="0">
                <a:latin typeface="Helvetica Neue"/>
                <a:ea typeface="Helvetica Neue"/>
                <a:cs typeface="Helvetica Neue"/>
                <a:sym typeface="Helvetica Neue"/>
              </a:defRPr>
            </a:lvl1pPr>
            <a:lvl2pPr marL="0" indent="0" algn="ctr">
              <a:spcBef>
                <a:spcPts val="0"/>
              </a:spcBef>
              <a:buSzTx/>
              <a:buNone/>
              <a:defRPr spc="0">
                <a:latin typeface="Helvetica Neue"/>
                <a:ea typeface="Helvetica Neue"/>
                <a:cs typeface="Helvetica Neue"/>
                <a:sym typeface="Helvetica Neue"/>
              </a:defRPr>
            </a:lvl2pPr>
            <a:lvl3pPr marL="0" indent="0" algn="ctr">
              <a:spcBef>
                <a:spcPts val="0"/>
              </a:spcBef>
              <a:buSzTx/>
              <a:buNone/>
              <a:defRPr spc="0">
                <a:latin typeface="Helvetica Neue"/>
                <a:ea typeface="Helvetica Neue"/>
                <a:cs typeface="Helvetica Neue"/>
                <a:sym typeface="Helvetica Neue"/>
              </a:defRPr>
            </a:lvl3pPr>
            <a:lvl4pPr marL="0" indent="0" algn="ctr">
              <a:spcBef>
                <a:spcPts val="0"/>
              </a:spcBef>
              <a:buSzTx/>
              <a:buNone/>
              <a:defRPr spc="0">
                <a:latin typeface="Helvetica Neue"/>
                <a:ea typeface="Helvetica Neue"/>
                <a:cs typeface="Helvetica Neue"/>
                <a:sym typeface="Helvetica Neue"/>
              </a:defRPr>
            </a:lvl4pPr>
            <a:lvl5pPr marL="0" indent="0" algn="ctr">
              <a:spcBef>
                <a:spcPts val="0"/>
              </a:spcBef>
              <a:buSzTx/>
              <a:buNone/>
              <a:defRPr spc="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14" name="Higher Things – We All Believe – Vacation Bible School"/>
          <p:cNvSpPr txBox="1"/>
          <p:nvPr/>
        </p:nvSpPr>
        <p:spPr>
          <a:xfrm>
            <a:off x="2408287" y="8942729"/>
            <a:ext cx="8188226" cy="68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0" sz="4000">
                <a:latin typeface="+mj-lt"/>
                <a:ea typeface="+mj-ea"/>
                <a:cs typeface="+mj-cs"/>
                <a:sym typeface="Swiss911 XCm BT"/>
              </a:defRPr>
            </a:lvl1pPr>
          </a:lstStyle>
          <a:p>
            <a:pPr/>
            <a:r>
              <a:t>Higher Things – We All Believe – Vacation Bible School</a:t>
            </a:r>
          </a:p>
        </p:txBody>
      </p:sp>
      <p:sp>
        <p:nvSpPr>
          <p:cNvPr id="15" name="Slide Number"/>
          <p:cNvSpPr txBox="1"/>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97" name="–Johnny Appleseed"/>
          <p:cNvSpPr txBox="1"/>
          <p:nvPr>
            <p:ph type="body" sz="quarter" idx="13"/>
          </p:nvPr>
        </p:nvSpPr>
        <p:spPr>
          <a:xfrm>
            <a:off x="1270000" y="6362700"/>
            <a:ext cx="10464800" cy="461366"/>
          </a:xfrm>
          <a:prstGeom prst="rect">
            <a:avLst/>
          </a:prstGeom>
        </p:spPr>
        <p:txBody>
          <a:bodyPr anchor="t">
            <a:spAutoFit/>
          </a:bodyPr>
          <a:lstStyle>
            <a:lvl1pPr marL="0" indent="0" algn="ctr">
              <a:spcBef>
                <a:spcPts val="0"/>
              </a:spcBef>
              <a:buSzTx/>
              <a:buNone/>
              <a:defRPr i="1" spc="0" sz="2400">
                <a:latin typeface="Helvetica Neue"/>
                <a:ea typeface="Helvetica Neue"/>
                <a:cs typeface="Helvetica Neue"/>
                <a:sym typeface="Helvetica Neue"/>
              </a:defRPr>
            </a:lvl1pPr>
          </a:lstStyle>
          <a:p>
            <a:pPr/>
            <a:r>
              <a:t>–Johnny Appleseed</a:t>
            </a:r>
          </a:p>
        </p:txBody>
      </p:sp>
      <p:sp>
        <p:nvSpPr>
          <p:cNvPr id="98" name="“Type a quote here.”"/>
          <p:cNvSpPr txBox="1"/>
          <p:nvPr>
            <p:ph type="body" sz="quarter" idx="14"/>
          </p:nvPr>
        </p:nvSpPr>
        <p:spPr>
          <a:xfrm>
            <a:off x="1270000" y="4267112"/>
            <a:ext cx="10464800" cy="609776"/>
          </a:xfrm>
          <a:prstGeom prst="rect">
            <a:avLst/>
          </a:prstGeom>
        </p:spPr>
        <p:txBody>
          <a:bodyPr>
            <a:spAutoFit/>
          </a:bodyPr>
          <a:lstStyle>
            <a:lvl1pPr marL="0" indent="0" algn="ctr">
              <a:spcBef>
                <a:spcPts val="0"/>
              </a:spcBef>
              <a:buSzTx/>
              <a:buNone/>
              <a:defRPr spc="0" sz="3400">
                <a:latin typeface="+mn-lt"/>
                <a:ea typeface="+mn-ea"/>
                <a:cs typeface="+mn-cs"/>
                <a:sym typeface="Helvetica Neue Medium"/>
              </a:defRPr>
            </a:lvl1pPr>
          </a:lstStyle>
          <a:p>
            <a:pPr/>
            <a:r>
              <a:t>“Type a quote here.” </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06" name="Image"/>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0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22" name="Image"/>
          <p:cNvSpPr/>
          <p:nvPr>
            <p:ph type="pic" idx="13"/>
          </p:nvPr>
        </p:nvSpPr>
        <p:spPr>
          <a:xfrm>
            <a:off x="1625600" y="673100"/>
            <a:ext cx="9753600" cy="5905500"/>
          </a:xfrm>
          <a:prstGeom prst="rect">
            <a:avLst/>
          </a:prstGeom>
        </p:spPr>
        <p:txBody>
          <a:bodyPr lIns="91439" tIns="45719" rIns="91439" bIns="45719" anchor="t">
            <a:noAutofit/>
          </a:bodyPr>
          <a:lstStyle/>
          <a:p>
            <a:pPr/>
          </a:p>
        </p:txBody>
      </p:sp>
      <p:sp>
        <p:nvSpPr>
          <p:cNvPr id="23" name="Title Text"/>
          <p:cNvSpPr txBox="1"/>
          <p:nvPr>
            <p:ph type="title"/>
          </p:nvPr>
        </p:nvSpPr>
        <p:spPr>
          <a:xfrm>
            <a:off x="1270000" y="6718300"/>
            <a:ext cx="10464800" cy="1422400"/>
          </a:xfrm>
          <a:prstGeom prst="rect">
            <a:avLst/>
          </a:prstGeom>
        </p:spPr>
        <p:txBody>
          <a:bodyPr anchor="b"/>
          <a:lstStyle/>
          <a:p>
            <a:pPr/>
            <a:r>
              <a:t>Title Text</a:t>
            </a:r>
          </a:p>
        </p:txBody>
      </p:sp>
      <p:sp>
        <p:nvSpPr>
          <p:cNvPr id="24" name="Body Level One…"/>
          <p:cNvSpPr txBox="1"/>
          <p:nvPr>
            <p:ph type="body" sz="quarter" idx="1"/>
          </p:nvPr>
        </p:nvSpPr>
        <p:spPr>
          <a:xfrm>
            <a:off x="1270000" y="8153400"/>
            <a:ext cx="10464800" cy="1130300"/>
          </a:xfrm>
          <a:prstGeom prst="rect">
            <a:avLst/>
          </a:prstGeom>
        </p:spPr>
        <p:txBody>
          <a:bodyPr anchor="t"/>
          <a:lstStyle>
            <a:lvl1pPr marL="0" indent="0" algn="ctr">
              <a:spcBef>
                <a:spcPts val="0"/>
              </a:spcBef>
              <a:buSzTx/>
              <a:buNone/>
              <a:defRPr spc="0">
                <a:latin typeface="Helvetica Neue"/>
                <a:ea typeface="Helvetica Neue"/>
                <a:cs typeface="Helvetica Neue"/>
                <a:sym typeface="Helvetica Neue"/>
              </a:defRPr>
            </a:lvl1pPr>
            <a:lvl2pPr marL="0" indent="0" algn="ctr">
              <a:spcBef>
                <a:spcPts val="0"/>
              </a:spcBef>
              <a:buSzTx/>
              <a:buNone/>
              <a:defRPr spc="0">
                <a:latin typeface="Helvetica Neue"/>
                <a:ea typeface="Helvetica Neue"/>
                <a:cs typeface="Helvetica Neue"/>
                <a:sym typeface="Helvetica Neue"/>
              </a:defRPr>
            </a:lvl2pPr>
            <a:lvl3pPr marL="0" indent="0" algn="ctr">
              <a:spcBef>
                <a:spcPts val="0"/>
              </a:spcBef>
              <a:buSzTx/>
              <a:buNone/>
              <a:defRPr spc="0">
                <a:latin typeface="Helvetica Neue"/>
                <a:ea typeface="Helvetica Neue"/>
                <a:cs typeface="Helvetica Neue"/>
                <a:sym typeface="Helvetica Neue"/>
              </a:defRPr>
            </a:lvl3pPr>
            <a:lvl4pPr marL="0" indent="0" algn="ctr">
              <a:spcBef>
                <a:spcPts val="0"/>
              </a:spcBef>
              <a:buSzTx/>
              <a:buNone/>
              <a:defRPr spc="0">
                <a:latin typeface="Helvetica Neue"/>
                <a:ea typeface="Helvetica Neue"/>
                <a:cs typeface="Helvetica Neue"/>
                <a:sym typeface="Helvetica Neue"/>
              </a:defRPr>
            </a:lvl4pPr>
            <a:lvl5pPr marL="0" indent="0" algn="ctr">
              <a:spcBef>
                <a:spcPts val="0"/>
              </a:spcBef>
              <a:buSzTx/>
              <a:buNone/>
              <a:defRPr spc="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32" name="Title Text"/>
          <p:cNvSpPr txBox="1"/>
          <p:nvPr>
            <p:ph type="title"/>
          </p:nvPr>
        </p:nvSpPr>
        <p:spPr>
          <a:xfrm>
            <a:off x="1270000" y="3225800"/>
            <a:ext cx="10464800" cy="3302000"/>
          </a:xfrm>
          <a:prstGeom prst="rect">
            <a:avLst/>
          </a:prstGeom>
        </p:spPr>
        <p:txBody>
          <a:bodyPr/>
          <a:lstStyle/>
          <a:p>
            <a:pPr/>
            <a:r>
              <a:t>Title Text</a:t>
            </a:r>
          </a:p>
        </p:txBody>
      </p:sp>
      <p:sp>
        <p:nvSpPr>
          <p:cNvPr id="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40" name="Image"/>
          <p:cNvSpPr/>
          <p:nvPr>
            <p:ph type="pic" sz="half" idx="13"/>
          </p:nvPr>
        </p:nvSpPr>
        <p:spPr>
          <a:xfrm>
            <a:off x="6718300" y="635000"/>
            <a:ext cx="5334000" cy="8216900"/>
          </a:xfrm>
          <a:prstGeom prst="rect">
            <a:avLst/>
          </a:prstGeom>
        </p:spPr>
        <p:txBody>
          <a:bodyPr lIns="91439" tIns="45719" rIns="91439" bIns="45719" anchor="t">
            <a:noAutofit/>
          </a:bodyPr>
          <a:lstStyle/>
          <a:p>
            <a:pPr/>
          </a:p>
        </p:txBody>
      </p:sp>
      <p:sp>
        <p:nvSpPr>
          <p:cNvPr id="41" name="Title Text"/>
          <p:cNvSpPr txBox="1"/>
          <p:nvPr>
            <p:ph type="title"/>
          </p:nvPr>
        </p:nvSpPr>
        <p:spPr>
          <a:xfrm>
            <a:off x="952500" y="635000"/>
            <a:ext cx="5334000" cy="3987800"/>
          </a:xfrm>
          <a:prstGeom prst="rect">
            <a:avLst/>
          </a:prstGeom>
        </p:spPr>
        <p:txBody>
          <a:bodyPr anchor="b"/>
          <a:lstStyle>
            <a:lvl1pPr>
              <a:defRPr spc="0" sz="6000">
                <a:latin typeface="+mn-lt"/>
                <a:ea typeface="+mn-ea"/>
                <a:cs typeface="+mn-cs"/>
                <a:sym typeface="Helvetica Neue Medium"/>
              </a:defRPr>
            </a:lvl1pPr>
          </a:lstStyle>
          <a:p>
            <a:pPr/>
            <a:r>
              <a:t>Title Text</a:t>
            </a:r>
          </a:p>
        </p:txBody>
      </p:sp>
      <p:sp>
        <p:nvSpPr>
          <p:cNvPr id="42" name="Body Level One…"/>
          <p:cNvSpPr txBox="1"/>
          <p:nvPr>
            <p:ph type="body" sz="quarter" idx="1"/>
          </p:nvPr>
        </p:nvSpPr>
        <p:spPr>
          <a:xfrm>
            <a:off x="952500" y="4724400"/>
            <a:ext cx="5334000" cy="4114800"/>
          </a:xfrm>
          <a:prstGeom prst="rect">
            <a:avLst/>
          </a:prstGeom>
        </p:spPr>
        <p:txBody>
          <a:bodyPr anchor="t"/>
          <a:lstStyle>
            <a:lvl1pPr marL="0" indent="0" algn="ctr">
              <a:spcBef>
                <a:spcPts val="0"/>
              </a:spcBef>
              <a:buSzTx/>
              <a:buNone/>
              <a:defRPr spc="0">
                <a:latin typeface="Helvetica Neue"/>
                <a:ea typeface="Helvetica Neue"/>
                <a:cs typeface="Helvetica Neue"/>
                <a:sym typeface="Helvetica Neue"/>
              </a:defRPr>
            </a:lvl1pPr>
            <a:lvl2pPr marL="0" indent="0" algn="ctr">
              <a:spcBef>
                <a:spcPts val="0"/>
              </a:spcBef>
              <a:buSzTx/>
              <a:buNone/>
              <a:defRPr spc="0">
                <a:latin typeface="Helvetica Neue"/>
                <a:ea typeface="Helvetica Neue"/>
                <a:cs typeface="Helvetica Neue"/>
                <a:sym typeface="Helvetica Neue"/>
              </a:defRPr>
            </a:lvl2pPr>
            <a:lvl3pPr marL="0" indent="0" algn="ctr">
              <a:spcBef>
                <a:spcPts val="0"/>
              </a:spcBef>
              <a:buSzTx/>
              <a:buNone/>
              <a:defRPr spc="0">
                <a:latin typeface="Helvetica Neue"/>
                <a:ea typeface="Helvetica Neue"/>
                <a:cs typeface="Helvetica Neue"/>
                <a:sym typeface="Helvetica Neue"/>
              </a:defRPr>
            </a:lvl3pPr>
            <a:lvl4pPr marL="0" indent="0" algn="ctr">
              <a:spcBef>
                <a:spcPts val="0"/>
              </a:spcBef>
              <a:buSzTx/>
              <a:buNone/>
              <a:defRPr spc="0">
                <a:latin typeface="Helvetica Neue"/>
                <a:ea typeface="Helvetica Neue"/>
                <a:cs typeface="Helvetica Neue"/>
                <a:sym typeface="Helvetica Neue"/>
              </a:defRPr>
            </a:lvl4pPr>
            <a:lvl5pPr marL="0" indent="0" algn="ctr">
              <a:spcBef>
                <a:spcPts val="0"/>
              </a:spcBef>
              <a:buSzTx/>
              <a:buNone/>
              <a:defRPr spc="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0" name="Title Text"/>
          <p:cNvSpPr txBox="1"/>
          <p:nvPr>
            <p:ph type="title"/>
          </p:nvPr>
        </p:nvSpPr>
        <p:spPr>
          <a:prstGeom prst="rect">
            <a:avLst/>
          </a:prstGeom>
        </p:spPr>
        <p:txBody>
          <a:bodyPr/>
          <a:lstStyle/>
          <a:p>
            <a:pPr/>
            <a:r>
              <a:t>Title Text</a:t>
            </a:r>
          </a:p>
        </p:txBody>
      </p:sp>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pic>
        <p:nvPicPr>
          <p:cNvPr id="58" name="Main Creed Illustration.png" descr="Main Creed Illustration.png"/>
          <p:cNvPicPr>
            <a:picLocks noChangeAspect="1"/>
          </p:cNvPicPr>
          <p:nvPr/>
        </p:nvPicPr>
        <p:blipFill>
          <a:blip r:embed="rId2">
            <a:alphaModFix amt="17621"/>
            <a:extLst/>
          </a:blip>
          <a:stretch>
            <a:fillRect/>
          </a:stretch>
        </p:blipFill>
        <p:spPr>
          <a:xfrm>
            <a:off x="2000355" y="-949376"/>
            <a:ext cx="9004090" cy="11652352"/>
          </a:xfrm>
          <a:prstGeom prst="rect">
            <a:avLst/>
          </a:prstGeom>
          <a:ln w="12700">
            <a:miter lim="400000"/>
          </a:ln>
        </p:spPr>
      </p:pic>
      <p:sp>
        <p:nvSpPr>
          <p:cNvPr id="59" name="Title Text"/>
          <p:cNvSpPr txBox="1"/>
          <p:nvPr>
            <p:ph type="title"/>
          </p:nvPr>
        </p:nvSpPr>
        <p:spPr>
          <a:prstGeom prst="rect">
            <a:avLst/>
          </a:prstGeom>
        </p:spPr>
        <p:txBody>
          <a:bodyPr/>
          <a:lstStyle/>
          <a:p>
            <a:pPr/>
            <a:r>
              <a:t>Title Text</a:t>
            </a:r>
          </a:p>
        </p:txBody>
      </p:sp>
      <p:sp>
        <p:nvSpPr>
          <p:cNvPr id="60"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61" name="Higher Things – We All Believe – Vacation Bible School"/>
          <p:cNvSpPr txBox="1"/>
          <p:nvPr/>
        </p:nvSpPr>
        <p:spPr>
          <a:xfrm>
            <a:off x="2408287" y="8942729"/>
            <a:ext cx="8188226" cy="68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0" sz="4000">
                <a:latin typeface="+mj-lt"/>
                <a:ea typeface="+mj-ea"/>
                <a:cs typeface="+mj-cs"/>
                <a:sym typeface="Swiss911 XCm BT"/>
              </a:defRPr>
            </a:lvl1pPr>
          </a:lstStyle>
          <a:p>
            <a:pPr/>
            <a:r>
              <a:t>Higher Things – We All Believe – Vacation Bible School</a:t>
            </a:r>
          </a:p>
        </p:txBody>
      </p:sp>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9" name="Image"/>
          <p:cNvSpPr/>
          <p:nvPr>
            <p:ph type="pic" sz="half" idx="13"/>
          </p:nvPr>
        </p:nvSpPr>
        <p:spPr>
          <a:xfrm>
            <a:off x="6718300" y="2590800"/>
            <a:ext cx="5334000" cy="6286500"/>
          </a:xfrm>
          <a:prstGeom prst="rect">
            <a:avLst/>
          </a:prstGeom>
        </p:spPr>
        <p:txBody>
          <a:bodyPr lIns="91439" tIns="45719" rIns="91439" bIns="45719" anchor="t">
            <a:noAutofit/>
          </a:bodyPr>
          <a:lstStyle/>
          <a:p>
            <a:pPr/>
          </a:p>
        </p:txBody>
      </p:sp>
      <p:sp>
        <p:nvSpPr>
          <p:cNvPr id="70" name="Title Text"/>
          <p:cNvSpPr txBox="1"/>
          <p:nvPr>
            <p:ph type="title"/>
          </p:nvPr>
        </p:nvSpPr>
        <p:spPr>
          <a:prstGeom prst="rect">
            <a:avLst/>
          </a:prstGeom>
        </p:spPr>
        <p:txBody>
          <a:bodyPr/>
          <a:lstStyle/>
          <a:p>
            <a:pPr/>
            <a:r>
              <a:t>Title Text</a:t>
            </a:r>
          </a:p>
        </p:txBody>
      </p:sp>
      <p:sp>
        <p:nvSpPr>
          <p:cNvPr id="71" name="Body Level One…"/>
          <p:cNvSpPr txBox="1"/>
          <p:nvPr>
            <p:ph type="body" sz="half" idx="1"/>
          </p:nvPr>
        </p:nvSpPr>
        <p:spPr>
          <a:xfrm>
            <a:off x="952500" y="2590800"/>
            <a:ext cx="5334000" cy="6286500"/>
          </a:xfrm>
          <a:prstGeom prst="rect">
            <a:avLst/>
          </a:prstGeom>
        </p:spPr>
        <p:txBody>
          <a:bodyPr/>
          <a:lstStyle>
            <a:lvl1pPr marL="342900" indent="-342900">
              <a:spcBef>
                <a:spcPts val="3200"/>
              </a:spcBef>
              <a:defRPr spc="0" sz="2800">
                <a:latin typeface="Helvetica Neue"/>
                <a:ea typeface="Helvetica Neue"/>
                <a:cs typeface="Helvetica Neue"/>
                <a:sym typeface="Helvetica Neue"/>
              </a:defRPr>
            </a:lvl1pPr>
            <a:lvl2pPr marL="685800" indent="-342900">
              <a:spcBef>
                <a:spcPts val="3200"/>
              </a:spcBef>
              <a:defRPr spc="0" sz="2800">
                <a:latin typeface="Helvetica Neue"/>
                <a:ea typeface="Helvetica Neue"/>
                <a:cs typeface="Helvetica Neue"/>
                <a:sym typeface="Helvetica Neue"/>
              </a:defRPr>
            </a:lvl2pPr>
            <a:lvl3pPr marL="1028700" indent="-342900">
              <a:spcBef>
                <a:spcPts val="3200"/>
              </a:spcBef>
              <a:defRPr spc="0" sz="2800">
                <a:latin typeface="Helvetica Neue"/>
                <a:ea typeface="Helvetica Neue"/>
                <a:cs typeface="Helvetica Neue"/>
                <a:sym typeface="Helvetica Neue"/>
              </a:defRPr>
            </a:lvl3pPr>
            <a:lvl4pPr marL="1371600" indent="-342900">
              <a:spcBef>
                <a:spcPts val="3200"/>
              </a:spcBef>
              <a:defRPr spc="0" sz="2800">
                <a:latin typeface="Helvetica Neue"/>
                <a:ea typeface="Helvetica Neue"/>
                <a:cs typeface="Helvetica Neue"/>
                <a:sym typeface="Helvetica Neue"/>
              </a:defRPr>
            </a:lvl4pPr>
            <a:lvl5pPr marL="1714500" indent="-342900">
              <a:spcBef>
                <a:spcPts val="3200"/>
              </a:spcBef>
              <a:defRPr spc="0" sz="28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72" name="Slide Number"/>
          <p:cNvSpPr txBox="1"/>
          <p:nvPr>
            <p:ph type="sldNum" sz="quarter" idx="2"/>
          </p:nvPr>
        </p:nvSpPr>
        <p:spPr>
          <a:xfrm>
            <a:off x="6328884" y="9296400"/>
            <a:ext cx="340259" cy="342900"/>
          </a:xfrm>
          <a:prstGeom prst="rect">
            <a:avLst/>
          </a:prstGeom>
        </p:spPr>
        <p:txBody>
          <a:bodyPr/>
          <a:lstStyle>
            <a:lvl1pPr>
              <a:defRPr>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79" name="Body Level One…"/>
          <p:cNvSpPr txBox="1"/>
          <p:nvPr>
            <p:ph type="body" idx="1"/>
          </p:nvPr>
        </p:nvSpPr>
        <p:spPr>
          <a:xfrm>
            <a:off x="952500" y="1270000"/>
            <a:ext cx="11099800" cy="72136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87" name="Image"/>
          <p:cNvSpPr/>
          <p:nvPr>
            <p:ph type="pic" sz="quarter" idx="13"/>
          </p:nvPr>
        </p:nvSpPr>
        <p:spPr>
          <a:xfrm>
            <a:off x="6718300" y="5092700"/>
            <a:ext cx="5334000" cy="3771900"/>
          </a:xfrm>
          <a:prstGeom prst="rect">
            <a:avLst/>
          </a:prstGeom>
        </p:spPr>
        <p:txBody>
          <a:bodyPr lIns="91439" tIns="45719" rIns="91439" bIns="45719" anchor="t">
            <a:noAutofit/>
          </a:bodyPr>
          <a:lstStyle/>
          <a:p>
            <a:pPr/>
          </a:p>
        </p:txBody>
      </p:sp>
      <p:sp>
        <p:nvSpPr>
          <p:cNvPr id="88" name="Image"/>
          <p:cNvSpPr/>
          <p:nvPr>
            <p:ph type="pic" sz="quarter" idx="14"/>
          </p:nvPr>
        </p:nvSpPr>
        <p:spPr>
          <a:xfrm>
            <a:off x="6718300" y="889000"/>
            <a:ext cx="5334000" cy="3771900"/>
          </a:xfrm>
          <a:prstGeom prst="rect">
            <a:avLst/>
          </a:prstGeom>
        </p:spPr>
        <p:txBody>
          <a:bodyPr lIns="91439" tIns="45719" rIns="91439" bIns="45719" anchor="t">
            <a:noAutofit/>
          </a:bodyPr>
          <a:lstStyle/>
          <a:p>
            <a:pPr/>
          </a:p>
        </p:txBody>
      </p:sp>
      <p:sp>
        <p:nvSpPr>
          <p:cNvPr id="89" name="Image"/>
          <p:cNvSpPr/>
          <p:nvPr>
            <p:ph type="pic" sz="half" idx="15"/>
          </p:nvPr>
        </p:nvSpPr>
        <p:spPr>
          <a:xfrm>
            <a:off x="952500" y="889000"/>
            <a:ext cx="5334000" cy="7975600"/>
          </a:xfrm>
          <a:prstGeom prst="rect">
            <a:avLst/>
          </a:prstGeom>
        </p:spPr>
        <p:txBody>
          <a:bodyPr lIns="91439" tIns="45719" rIns="91439" bIns="45719" anchor="t">
            <a:noAutofit/>
          </a:bodyPr>
          <a:lstStyle/>
          <a:p>
            <a:pPr/>
          </a:p>
        </p:txBody>
      </p:sp>
      <p:sp>
        <p:nvSpPr>
          <p:cNvPr id="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b="0" sz="1600">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1pPr>
      <a:lvl2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2pPr>
      <a:lvl3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3pPr>
      <a:lvl4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4pPr>
      <a:lvl5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5pPr>
      <a:lvl6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6pPr>
      <a:lvl7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7pPr>
      <a:lvl8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8pPr>
      <a:lvl9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9pPr>
    </p:titleStyle>
    <p:bodyStyle>
      <a:lvl1pPr marL="513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1pPr>
      <a:lvl2pPr marL="958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2pPr>
      <a:lvl3pPr marL="1402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3pPr>
      <a:lvl4pPr marL="1847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4pPr>
      <a:lvl5pPr marL="2291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5pPr>
      <a:lvl6pPr marL="2736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6pPr>
      <a:lvl7pPr marL="3180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7pPr>
      <a:lvl8pPr marL="3625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8pPr>
      <a:lvl9pPr marL="4069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3" name="Sing, My Tongue, The Glorious Battle"/>
          <p:cNvSpPr txBox="1"/>
          <p:nvPr>
            <p:ph type="ctrTitle"/>
          </p:nvPr>
        </p:nvSpPr>
        <p:spPr>
          <a:prstGeom prst="rect">
            <a:avLst/>
          </a:prstGeom>
        </p:spPr>
        <p:txBody>
          <a:bodyPr/>
          <a:lstStyle/>
          <a:p>
            <a:pPr/>
            <a:r>
              <a:t>Sing, My Tongue, The Glorious Battle</a:t>
            </a:r>
          </a:p>
        </p:txBody>
      </p:sp>
      <p:sp>
        <p:nvSpPr>
          <p:cNvPr id="124" name="LSB 454"/>
          <p:cNvSpPr txBox="1"/>
          <p:nvPr>
            <p:ph type="subTitle" sz="quarter" idx="1"/>
          </p:nvPr>
        </p:nvSpPr>
        <p:spPr>
          <a:prstGeom prst="rect">
            <a:avLst/>
          </a:prstGeom>
        </p:spPr>
        <p:txBody>
          <a:bodyPr/>
          <a:lstStyle>
            <a:lvl1pPr>
              <a:defRPr spc="72" sz="3600">
                <a:latin typeface="Myriad Pro"/>
                <a:ea typeface="Myriad Pro"/>
                <a:cs typeface="Myriad Pro"/>
                <a:sym typeface="Myriad Pro"/>
              </a:defRPr>
            </a:lvl1pPr>
          </a:lstStyle>
          <a:p>
            <a:pPr/>
            <a:r>
              <a:t>LSB 454</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Sing, My Tongue, The Glorious Battle"/>
          <p:cNvSpPr txBox="1"/>
          <p:nvPr>
            <p:ph type="title"/>
          </p:nvPr>
        </p:nvSpPr>
        <p:spPr>
          <a:prstGeom prst="rect">
            <a:avLst/>
          </a:prstGeom>
        </p:spPr>
        <p:txBody>
          <a:bodyPr/>
          <a:lstStyle/>
          <a:p>
            <a:pPr/>
            <a:r>
              <a:t>Sing, My Tongue, The Glorious Battle</a:t>
            </a:r>
          </a:p>
        </p:txBody>
      </p:sp>
      <p:sp>
        <p:nvSpPr>
          <p:cNvPr id="127" name="1. Sing, my tongue, the glorious battle;   Sing the ending of the fray.  Now above the cross, the trophy,    Sound the loud triumphant lay:  Tell how Christ, the world's redeemer,    As a victim won the day."/>
          <p:cNvSpPr txBox="1"/>
          <p:nvPr>
            <p:ph type="body" idx="1"/>
          </p:nvPr>
        </p:nvSpPr>
        <p:spPr>
          <a:prstGeom prst="rect">
            <a:avLst/>
          </a:prstGeom>
        </p:spPr>
        <p:txBody>
          <a:bodyPr/>
          <a:lstStyle/>
          <a:p>
            <a:pPr lvl="1" marL="0" indent="0">
              <a:buSzTx/>
              <a:buNone/>
            </a:pPr>
            <a:r>
              <a:t>1.	Sing, my tongue, the glorious battle;</a:t>
            </a:r>
            <a:br/>
            <a:r>
              <a:t>		Sing the ending of the fray.</a:t>
            </a:r>
            <a:br/>
            <a:r>
              <a:t>	Now above the cross, the trophy, </a:t>
            </a:r>
            <a:br/>
            <a:r>
              <a:t>		Sound the loud triumphant lay:</a:t>
            </a:r>
            <a:br/>
            <a:r>
              <a:t>	Tell how Christ, the world's redeemer, </a:t>
            </a:r>
            <a:br/>
            <a:r>
              <a:t>		As a victim won the day.</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9" name="Sing, My Tongue, The Glorious Battle"/>
          <p:cNvSpPr txBox="1"/>
          <p:nvPr>
            <p:ph type="title"/>
          </p:nvPr>
        </p:nvSpPr>
        <p:spPr>
          <a:prstGeom prst="rect">
            <a:avLst/>
          </a:prstGeom>
        </p:spPr>
        <p:txBody>
          <a:bodyPr/>
          <a:lstStyle/>
          <a:p>
            <a:pPr/>
            <a:r>
              <a:t>Sing, My Tongue, The Glorious Battle</a:t>
            </a:r>
          </a:p>
        </p:txBody>
      </p:sp>
      <p:sp>
        <p:nvSpPr>
          <p:cNvPr id="130" name="2. Tell how, when at length the fullness    Of the appointed time was come,  He, the Word, was born of woman,    Left for us His Father’s home,  Blazed the path of true obedience,    Shone as light amidst the gloom."/>
          <p:cNvSpPr txBox="1"/>
          <p:nvPr>
            <p:ph type="body" idx="1"/>
          </p:nvPr>
        </p:nvSpPr>
        <p:spPr>
          <a:prstGeom prst="rect">
            <a:avLst/>
          </a:prstGeom>
        </p:spPr>
        <p:txBody>
          <a:bodyPr/>
          <a:lstStyle/>
          <a:p>
            <a:pPr lvl="1" marL="0" indent="0">
              <a:buSzTx/>
              <a:buNone/>
            </a:pPr>
            <a:r>
              <a:t>2.	Tell how, when at length the fullness </a:t>
            </a:r>
            <a:br/>
            <a:r>
              <a:t>		Of the appointed time was come,</a:t>
            </a:r>
            <a:br/>
            <a:r>
              <a:t>	He, the Word, was born of woman, </a:t>
            </a:r>
            <a:br/>
            <a:r>
              <a:t>		Left for us His Father’s home,</a:t>
            </a:r>
            <a:br/>
            <a:r>
              <a:t>	Blazed the path of true obedience, </a:t>
            </a:r>
            <a:br/>
            <a:r>
              <a:t>		Shone as light amidst the gloom.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2" name="Sing, My Tongue, The Glorious Battle"/>
          <p:cNvSpPr txBox="1"/>
          <p:nvPr>
            <p:ph type="title"/>
          </p:nvPr>
        </p:nvSpPr>
        <p:spPr>
          <a:prstGeom prst="rect">
            <a:avLst/>
          </a:prstGeom>
        </p:spPr>
        <p:txBody>
          <a:bodyPr/>
          <a:lstStyle/>
          <a:p>
            <a:pPr/>
            <a:r>
              <a:t>Sing, My Tongue, The Glorious Battle</a:t>
            </a:r>
          </a:p>
        </p:txBody>
      </p:sp>
      <p:sp>
        <p:nvSpPr>
          <p:cNvPr id="133" name="3. Thus, with thirty years accomplished,    He went forth from Nazareth,   Destined, dedicated, willing,    Did His work, and met His death;  Like a lamb He humbly yielded    On the cross His dying breath."/>
          <p:cNvSpPr txBox="1"/>
          <p:nvPr>
            <p:ph type="body" idx="1"/>
          </p:nvPr>
        </p:nvSpPr>
        <p:spPr>
          <a:prstGeom prst="rect">
            <a:avLst/>
          </a:prstGeom>
        </p:spPr>
        <p:txBody>
          <a:bodyPr/>
          <a:lstStyle/>
          <a:p>
            <a:pPr marL="0" indent="0">
              <a:buSzTx/>
              <a:buNone/>
            </a:pPr>
            <a:r>
              <a:t>3.	Thus, with thirty years accomplished, </a:t>
            </a:r>
            <a:br/>
            <a:r>
              <a:t>		He went forth from Nazareth, </a:t>
            </a:r>
            <a:br/>
            <a:r>
              <a:t>	Destined, dedicated, willing, </a:t>
            </a:r>
            <a:br/>
            <a:r>
              <a:t>		Did His work, and met His death;</a:t>
            </a:r>
            <a:br/>
            <a:r>
              <a:t>	Like a lamb He humbly yielded </a:t>
            </a:r>
            <a:br/>
            <a:r>
              <a:t>		On the cross His dying breath. </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Sing, My Tongue, The Glorious Battle"/>
          <p:cNvSpPr txBox="1"/>
          <p:nvPr>
            <p:ph type="title"/>
          </p:nvPr>
        </p:nvSpPr>
        <p:spPr>
          <a:prstGeom prst="rect">
            <a:avLst/>
          </a:prstGeom>
        </p:spPr>
        <p:txBody>
          <a:bodyPr/>
          <a:lstStyle/>
          <a:p>
            <a:pPr/>
            <a:r>
              <a:t>Sing, My Tongue, The Glorious Battle</a:t>
            </a:r>
          </a:p>
        </p:txBody>
      </p:sp>
      <p:sp>
        <p:nvSpPr>
          <p:cNvPr id="136" name="4. Faithful cross, true sign of triumph,    Be for all the noblest tree;   None in foliage, none in blossom,    None in fruit your equal be;   Symbol of the world’s redemption,    For the weight that hung on thee!"/>
          <p:cNvSpPr txBox="1"/>
          <p:nvPr>
            <p:ph type="body" idx="1"/>
          </p:nvPr>
        </p:nvSpPr>
        <p:spPr>
          <a:prstGeom prst="rect">
            <a:avLst/>
          </a:prstGeom>
        </p:spPr>
        <p:txBody>
          <a:bodyPr/>
          <a:lstStyle/>
          <a:p>
            <a:pPr marL="0" indent="0">
              <a:buSzTx/>
              <a:buNone/>
            </a:pPr>
            <a:r>
              <a:t>4.	Faithful cross, true sign of triumph, </a:t>
            </a:r>
            <a:br/>
            <a:r>
              <a:t>		Be for all the noblest tree; </a:t>
            </a:r>
            <a:br/>
            <a:r>
              <a:t>	None in foliage, none in blossom, </a:t>
            </a:r>
            <a:br/>
            <a:r>
              <a:t>		None in fruit your equal be; </a:t>
            </a:r>
            <a:br/>
            <a:r>
              <a:t>	Symbol of the world’s redemption, </a:t>
            </a:r>
            <a:br/>
            <a:r>
              <a:t>		For the weight that hung on thee! </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8" name="Sing, My Tongue, The Glorious Battle"/>
          <p:cNvSpPr txBox="1"/>
          <p:nvPr>
            <p:ph type="title"/>
          </p:nvPr>
        </p:nvSpPr>
        <p:spPr>
          <a:prstGeom prst="rect">
            <a:avLst/>
          </a:prstGeom>
        </p:spPr>
        <p:txBody>
          <a:bodyPr/>
          <a:lstStyle/>
          <a:p>
            <a:pPr/>
            <a:r>
              <a:t>Sing, My Tongue, The Glorious Battle</a:t>
            </a:r>
          </a:p>
        </p:txBody>
      </p:sp>
      <p:sp>
        <p:nvSpPr>
          <p:cNvPr id="139" name="5. Unto God be praise and glory:    To the Father and the Son,   To th’eternal Spirit honor   Now and evermore be done;   Praise and glory in the highest    While the timeless ages run."/>
          <p:cNvSpPr txBox="1"/>
          <p:nvPr>
            <p:ph type="body" idx="1"/>
          </p:nvPr>
        </p:nvSpPr>
        <p:spPr>
          <a:prstGeom prst="rect">
            <a:avLst/>
          </a:prstGeom>
        </p:spPr>
        <p:txBody>
          <a:bodyPr/>
          <a:lstStyle/>
          <a:p>
            <a:pPr marL="0" indent="0">
              <a:buSzTx/>
              <a:buNone/>
            </a:pPr>
            <a:r>
              <a:t>5.	Unto God be praise and glory: </a:t>
            </a:r>
            <a:br/>
            <a:r>
              <a:t>		To the Father and the Son, </a:t>
            </a:r>
            <a:br/>
            <a:r>
              <a:t>	To th’eternal Spirit honor</a:t>
            </a:r>
            <a:br/>
            <a:r>
              <a:t>		Now and evermore be done; </a:t>
            </a:r>
            <a:br/>
            <a:r>
              <a:t>	Praise and glory in the highest </a:t>
            </a:r>
            <a:br/>
            <a:r>
              <a:t>		While the timeless ages run.</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Swiss911 XCm BT"/>
        <a:ea typeface="Swiss911 XCm BT"/>
        <a:cs typeface="Swiss911 XCm BT"/>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Swiss911 XCm BT"/>
        <a:ea typeface="Swiss911 XCm BT"/>
        <a:cs typeface="Swiss911 XCm BT"/>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