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2" name="Shape 122"/>
          <p:cNvSpPr/>
          <p:nvPr>
            <p:ph type="sldImg"/>
          </p:nvPr>
        </p:nvSpPr>
        <p:spPr>
          <a:xfrm>
            <a:off x="1143000" y="685800"/>
            <a:ext cx="4572000" cy="3429000"/>
          </a:xfrm>
          <a:prstGeom prst="rect">
            <a:avLst/>
          </a:prstGeom>
        </p:spPr>
        <p:txBody>
          <a:bodyPr/>
          <a:lstStyle/>
          <a:p>
            <a:pPr/>
          </a:p>
        </p:txBody>
      </p:sp>
      <p:sp>
        <p:nvSpPr>
          <p:cNvPr id="123" name="Shape 12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cph.org" TargetMode="Externa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cph.org" TargetMode="Externa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pic>
        <p:nvPicPr>
          <p:cNvPr id="11" name="Main Creed Illustration.png" descr="Main Creed Illustration.png"/>
          <p:cNvPicPr>
            <a:picLocks noChangeAspect="1"/>
          </p:cNvPicPr>
          <p:nvPr/>
        </p:nvPicPr>
        <p:blipFill>
          <a:blip r:embed="rId2">
            <a:alphaModFix amt="30053"/>
            <a:extLst/>
          </a:blip>
          <a:stretch>
            <a:fillRect/>
          </a:stretch>
        </p:blipFill>
        <p:spPr>
          <a:xfrm>
            <a:off x="2000355" y="-949376"/>
            <a:ext cx="9004090" cy="11652352"/>
          </a:xfrm>
          <a:prstGeom prst="rect">
            <a:avLst/>
          </a:prstGeom>
          <a:ln w="12700">
            <a:miter lim="400000"/>
          </a:ln>
        </p:spPr>
      </p:pic>
      <p:sp>
        <p:nvSpPr>
          <p:cNvPr id="12" name="Title Text"/>
          <p:cNvSpPr txBox="1"/>
          <p:nvPr>
            <p:ph type="title"/>
          </p:nvPr>
        </p:nvSpPr>
        <p:spPr>
          <a:xfrm>
            <a:off x="1270000" y="1638300"/>
            <a:ext cx="10464800" cy="3302000"/>
          </a:xfrm>
          <a:prstGeom prst="rect">
            <a:avLst/>
          </a:prstGeom>
        </p:spPr>
        <p:txBody>
          <a:bodyPr anchor="b"/>
          <a:lstStyle/>
          <a:p>
            <a:pPr/>
            <a:r>
              <a:t>Title Text</a:t>
            </a:r>
          </a:p>
        </p:txBody>
      </p:sp>
      <p:sp>
        <p:nvSpPr>
          <p:cNvPr id="13" name="Body Level One…"/>
          <p:cNvSpPr txBox="1"/>
          <p:nvPr>
            <p:ph type="body" sz="quarter" idx="1"/>
          </p:nvPr>
        </p:nvSpPr>
        <p:spPr>
          <a:xfrm>
            <a:off x="1270000" y="5041900"/>
            <a:ext cx="10464800" cy="11303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14" name="Higher Things – We All Believe – Vacation Bible School"/>
          <p:cNvSpPr txBox="1"/>
          <p:nvPr/>
        </p:nvSpPr>
        <p:spPr>
          <a:xfrm>
            <a:off x="2408287" y="8536395"/>
            <a:ext cx="8188226" cy="68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0" sz="4000">
                <a:latin typeface="+mj-lt"/>
                <a:ea typeface="+mj-ea"/>
                <a:cs typeface="+mj-cs"/>
                <a:sym typeface="Swiss911 XCm BT"/>
              </a:defRPr>
            </a:lvl1pPr>
          </a:lstStyle>
          <a:p>
            <a:pPr/>
            <a:r>
              <a:t>Higher Things – We All Believe – Vacation Bible School</a:t>
            </a:r>
          </a:p>
        </p:txBody>
      </p:sp>
      <p:sp>
        <p:nvSpPr>
          <p:cNvPr id="15" name="My Soul Magnifies the Lord (LSB p. 248)…"/>
          <p:cNvSpPr txBox="1"/>
          <p:nvPr/>
        </p:nvSpPr>
        <p:spPr>
          <a:xfrm>
            <a:off x="312674" y="9156700"/>
            <a:ext cx="12379453" cy="54356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b="0" spc="32" sz="1600">
                <a:latin typeface="Myriad Pro"/>
                <a:ea typeface="Myriad Pro"/>
                <a:cs typeface="Myriad Pro"/>
                <a:sym typeface="Myriad Pro"/>
              </a:defRPr>
            </a:pPr>
            <a:r>
              <a:t>My Soul Magnifies the Lord (LSB p. 248)</a:t>
            </a:r>
          </a:p>
          <a:p>
            <a:pPr algn="l">
              <a:defRPr b="0" spc="32" sz="1600">
                <a:latin typeface="Myriad Pro"/>
                <a:ea typeface="Myriad Pro"/>
                <a:cs typeface="Myriad Pro"/>
                <a:sym typeface="Myriad Pro"/>
              </a:defRPr>
            </a:pPr>
            <a:r>
              <a:t>Text and tune © 1978 LBW. Used with permission of CPH. Refrain © 2006 Concordia Publihshing House. Used with permission. </a:t>
            </a:r>
            <a:r>
              <a:rPr u="sng">
                <a:hlinkClick r:id="rId3" invalidUrl="" action="" tgtFrame="" tooltip="" history="1" highlightClick="0" endSnd="0"/>
              </a:rPr>
              <a:t>www.cph.org</a:t>
            </a:r>
          </a:p>
        </p:txBody>
      </p:sp>
      <p:sp>
        <p:nvSpPr>
          <p:cNvPr id="16" name="Slide Number"/>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9" name="–Johnny Appleseed"/>
          <p:cNvSpPr txBox="1"/>
          <p:nvPr>
            <p:ph type="body" sz="quarter" idx="13"/>
          </p:nvPr>
        </p:nvSpPr>
        <p:spPr>
          <a:xfrm>
            <a:off x="1270000" y="6362700"/>
            <a:ext cx="10464800" cy="461366"/>
          </a:xfrm>
          <a:prstGeom prst="rect">
            <a:avLst/>
          </a:prstGeom>
        </p:spPr>
        <p:txBody>
          <a:bodyPr anchor="t">
            <a:spAutoFit/>
          </a:bodyPr>
          <a:lstStyle>
            <a:lvl1pPr marL="0" indent="0" algn="ctr">
              <a:spcBef>
                <a:spcPts val="0"/>
              </a:spcBef>
              <a:buSzTx/>
              <a:buNone/>
              <a:defRPr i="1" spc="0" sz="2400">
                <a:latin typeface="Helvetica Neue"/>
                <a:ea typeface="Helvetica Neue"/>
                <a:cs typeface="Helvetica Neue"/>
                <a:sym typeface="Helvetica Neue"/>
              </a:defRPr>
            </a:lvl1pPr>
          </a:lstStyle>
          <a:p>
            <a:pPr/>
            <a:r>
              <a:t>–Johnny Appleseed</a:t>
            </a:r>
          </a:p>
        </p:txBody>
      </p:sp>
      <p:sp>
        <p:nvSpPr>
          <p:cNvPr id="100" name="“Type a quote here.”"/>
          <p:cNvSpPr txBox="1"/>
          <p:nvPr>
            <p:ph type="body" sz="quarter" idx="14"/>
          </p:nvPr>
        </p:nvSpPr>
        <p:spPr>
          <a:xfrm>
            <a:off x="1270000" y="4267112"/>
            <a:ext cx="10464800" cy="609776"/>
          </a:xfrm>
          <a:prstGeom prst="rect">
            <a:avLst/>
          </a:prstGeom>
        </p:spPr>
        <p:txBody>
          <a:bodyPr>
            <a:spAutoFit/>
          </a:bodyPr>
          <a:lstStyle>
            <a:lvl1pPr marL="0" indent="0" algn="ctr">
              <a:spcBef>
                <a:spcPts val="0"/>
              </a:spcBef>
              <a:buSzTx/>
              <a:buNone/>
              <a:defRPr spc="0" sz="3400">
                <a:latin typeface="+mn-lt"/>
                <a:ea typeface="+mn-ea"/>
                <a:cs typeface="+mn-cs"/>
                <a:sym typeface="Helvetica Neue Medium"/>
              </a:defRPr>
            </a:lvl1pPr>
          </a:lstStyle>
          <a:p>
            <a:pPr/>
            <a:r>
              <a:t>“Type a quote here.” </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08" name="Image"/>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3" name="Image"/>
          <p:cNvSpPr/>
          <p:nvPr>
            <p:ph type="pic" idx="13"/>
          </p:nvPr>
        </p:nvSpPr>
        <p:spPr>
          <a:xfrm>
            <a:off x="1625600" y="673100"/>
            <a:ext cx="9753600" cy="5905500"/>
          </a:xfrm>
          <a:prstGeom prst="rect">
            <a:avLst/>
          </a:prstGeom>
        </p:spPr>
        <p:txBody>
          <a:bodyPr lIns="91439" tIns="45719" rIns="91439" bIns="45719" anchor="t">
            <a:noAutofit/>
          </a:bodyPr>
          <a:lstStyle/>
          <a:p>
            <a:pPr/>
          </a:p>
        </p:txBody>
      </p:sp>
      <p:sp>
        <p:nvSpPr>
          <p:cNvPr id="24" name="Title Text"/>
          <p:cNvSpPr txBox="1"/>
          <p:nvPr>
            <p:ph type="title"/>
          </p:nvPr>
        </p:nvSpPr>
        <p:spPr>
          <a:xfrm>
            <a:off x="1270000" y="6718300"/>
            <a:ext cx="10464800" cy="1422400"/>
          </a:xfrm>
          <a:prstGeom prst="rect">
            <a:avLst/>
          </a:prstGeom>
        </p:spPr>
        <p:txBody>
          <a:bodyPr anchor="b"/>
          <a:lstStyle/>
          <a:p>
            <a:pPr/>
            <a:r>
              <a:t>Title Text</a:t>
            </a:r>
          </a:p>
        </p:txBody>
      </p:sp>
      <p:sp>
        <p:nvSpPr>
          <p:cNvPr id="25" name="Body Level One…"/>
          <p:cNvSpPr txBox="1"/>
          <p:nvPr>
            <p:ph type="body" sz="quarter" idx="1"/>
          </p:nvPr>
        </p:nvSpPr>
        <p:spPr>
          <a:xfrm>
            <a:off x="1270000" y="8153400"/>
            <a:ext cx="10464800" cy="11303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33" name="Title Text"/>
          <p:cNvSpPr txBox="1"/>
          <p:nvPr>
            <p:ph type="title"/>
          </p:nvPr>
        </p:nvSpPr>
        <p:spPr>
          <a:xfrm>
            <a:off x="1270000" y="3225800"/>
            <a:ext cx="10464800" cy="3302000"/>
          </a:xfrm>
          <a:prstGeom prst="rect">
            <a:avLst/>
          </a:prstGeom>
        </p:spPr>
        <p:txBody>
          <a:bodyPr/>
          <a:lstStyle/>
          <a:p>
            <a:pPr/>
            <a:r>
              <a:t>Title Text</a:t>
            </a:r>
          </a:p>
        </p:txBody>
      </p:sp>
      <p:sp>
        <p:nvSpPr>
          <p:cNvPr id="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41" name="Image"/>
          <p:cNvSpPr/>
          <p:nvPr>
            <p:ph type="pic" sz="half" idx="13"/>
          </p:nvPr>
        </p:nvSpPr>
        <p:spPr>
          <a:xfrm>
            <a:off x="6718300" y="635000"/>
            <a:ext cx="5334000" cy="8216900"/>
          </a:xfrm>
          <a:prstGeom prst="rect">
            <a:avLst/>
          </a:prstGeom>
        </p:spPr>
        <p:txBody>
          <a:bodyPr lIns="91439" tIns="45719" rIns="91439" bIns="45719" anchor="t">
            <a:noAutofit/>
          </a:bodyPr>
          <a:lstStyle/>
          <a:p>
            <a:pPr/>
          </a:p>
        </p:txBody>
      </p:sp>
      <p:sp>
        <p:nvSpPr>
          <p:cNvPr id="42" name="Title Text"/>
          <p:cNvSpPr txBox="1"/>
          <p:nvPr>
            <p:ph type="title"/>
          </p:nvPr>
        </p:nvSpPr>
        <p:spPr>
          <a:xfrm>
            <a:off x="952500" y="635000"/>
            <a:ext cx="5334000" cy="3987800"/>
          </a:xfrm>
          <a:prstGeom prst="rect">
            <a:avLst/>
          </a:prstGeom>
        </p:spPr>
        <p:txBody>
          <a:bodyPr anchor="b"/>
          <a:lstStyle>
            <a:lvl1pPr>
              <a:defRPr spc="0" sz="6000">
                <a:latin typeface="+mn-lt"/>
                <a:ea typeface="+mn-ea"/>
                <a:cs typeface="+mn-cs"/>
                <a:sym typeface="Helvetica Neue Medium"/>
              </a:defRPr>
            </a:lvl1pPr>
          </a:lstStyle>
          <a:p>
            <a:pPr/>
            <a:r>
              <a:t>Title Text</a:t>
            </a:r>
          </a:p>
        </p:txBody>
      </p:sp>
      <p:sp>
        <p:nvSpPr>
          <p:cNvPr id="43" name="Body Level One…"/>
          <p:cNvSpPr txBox="1"/>
          <p:nvPr>
            <p:ph type="body" sz="quarter" idx="1"/>
          </p:nvPr>
        </p:nvSpPr>
        <p:spPr>
          <a:xfrm>
            <a:off x="952500" y="4724400"/>
            <a:ext cx="5334000" cy="4114800"/>
          </a:xfrm>
          <a:prstGeom prst="rect">
            <a:avLst/>
          </a:prstGeom>
        </p:spPr>
        <p:txBody>
          <a:bodyPr anchor="t"/>
          <a:lstStyle>
            <a:lvl1pPr marL="0" indent="0" algn="ctr">
              <a:spcBef>
                <a:spcPts val="0"/>
              </a:spcBef>
              <a:buSzTx/>
              <a:buNone/>
              <a:defRPr spc="0">
                <a:latin typeface="Helvetica Neue"/>
                <a:ea typeface="Helvetica Neue"/>
                <a:cs typeface="Helvetica Neue"/>
                <a:sym typeface="Helvetica Neue"/>
              </a:defRPr>
            </a:lvl1pPr>
            <a:lvl2pPr marL="0" indent="0" algn="ctr">
              <a:spcBef>
                <a:spcPts val="0"/>
              </a:spcBef>
              <a:buSzTx/>
              <a:buNone/>
              <a:defRPr spc="0">
                <a:latin typeface="Helvetica Neue"/>
                <a:ea typeface="Helvetica Neue"/>
                <a:cs typeface="Helvetica Neue"/>
                <a:sym typeface="Helvetica Neue"/>
              </a:defRPr>
            </a:lvl2pPr>
            <a:lvl3pPr marL="0" indent="0" algn="ctr">
              <a:spcBef>
                <a:spcPts val="0"/>
              </a:spcBef>
              <a:buSzTx/>
              <a:buNone/>
              <a:defRPr spc="0">
                <a:latin typeface="Helvetica Neue"/>
                <a:ea typeface="Helvetica Neue"/>
                <a:cs typeface="Helvetica Neue"/>
                <a:sym typeface="Helvetica Neue"/>
              </a:defRPr>
            </a:lvl3pPr>
            <a:lvl4pPr marL="0" indent="0" algn="ctr">
              <a:spcBef>
                <a:spcPts val="0"/>
              </a:spcBef>
              <a:buSzTx/>
              <a:buNone/>
              <a:defRPr spc="0">
                <a:latin typeface="Helvetica Neue"/>
                <a:ea typeface="Helvetica Neue"/>
                <a:cs typeface="Helvetica Neue"/>
                <a:sym typeface="Helvetica Neue"/>
              </a:defRPr>
            </a:lvl4pPr>
            <a:lvl5pPr marL="0" indent="0" algn="ctr">
              <a:spcBef>
                <a:spcPts val="0"/>
              </a:spcBef>
              <a:buSzTx/>
              <a:buNone/>
              <a:defRPr spc="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4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1" name="Title Text"/>
          <p:cNvSpPr txBox="1"/>
          <p:nvPr>
            <p:ph type="title"/>
          </p:nvPr>
        </p:nvSpPr>
        <p:spPr>
          <a:prstGeom prst="rect">
            <a:avLst/>
          </a:prstGeom>
        </p:spPr>
        <p:txBody>
          <a:bodyPr/>
          <a:lstStyle/>
          <a:p>
            <a:pPr/>
            <a:r>
              <a:t>Title Text</a:t>
            </a:r>
          </a:p>
        </p:txBody>
      </p:sp>
      <p:sp>
        <p:nvSpPr>
          <p:cNvPr id="5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pic>
        <p:nvPicPr>
          <p:cNvPr id="59" name="Main Creed Illustration.png" descr="Main Creed Illustration.png"/>
          <p:cNvPicPr>
            <a:picLocks noChangeAspect="1"/>
          </p:cNvPicPr>
          <p:nvPr/>
        </p:nvPicPr>
        <p:blipFill>
          <a:blip r:embed="rId2">
            <a:alphaModFix amt="17621"/>
            <a:extLst/>
          </a:blip>
          <a:stretch>
            <a:fillRect/>
          </a:stretch>
        </p:blipFill>
        <p:spPr>
          <a:xfrm>
            <a:off x="2000355" y="-949376"/>
            <a:ext cx="9004090" cy="11652352"/>
          </a:xfrm>
          <a:prstGeom prst="rect">
            <a:avLst/>
          </a:prstGeom>
          <a:ln w="12700">
            <a:miter lim="400000"/>
          </a:ln>
        </p:spPr>
      </p:pic>
      <p:sp>
        <p:nvSpPr>
          <p:cNvPr id="60" name="Title Text"/>
          <p:cNvSpPr txBox="1"/>
          <p:nvPr>
            <p:ph type="title"/>
          </p:nvPr>
        </p:nvSpPr>
        <p:spPr>
          <a:prstGeom prst="rect">
            <a:avLst/>
          </a:prstGeom>
        </p:spPr>
        <p:txBody>
          <a:bodyPr/>
          <a:lstStyle/>
          <a:p>
            <a:pPr/>
            <a:r>
              <a:t>Title Text</a:t>
            </a:r>
          </a:p>
        </p:txBody>
      </p:sp>
      <p:sp>
        <p:nvSpPr>
          <p:cNvPr id="61"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2" name="Higher Things – We All Believe – Vacation Bible School"/>
          <p:cNvSpPr txBox="1"/>
          <p:nvPr/>
        </p:nvSpPr>
        <p:spPr>
          <a:xfrm>
            <a:off x="2408287" y="8536395"/>
            <a:ext cx="8188226" cy="68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0" sz="4000">
                <a:latin typeface="+mj-lt"/>
                <a:ea typeface="+mj-ea"/>
                <a:cs typeface="+mj-cs"/>
                <a:sym typeface="Swiss911 XCm BT"/>
              </a:defRPr>
            </a:lvl1pPr>
          </a:lstStyle>
          <a:p>
            <a:pPr/>
            <a:r>
              <a:t>Higher Things – We All Believe – Vacation Bible School</a:t>
            </a:r>
          </a:p>
        </p:txBody>
      </p:sp>
      <p:sp>
        <p:nvSpPr>
          <p:cNvPr id="63" name="My Soul Magnifies the Lord (LSB p. 248)…"/>
          <p:cNvSpPr txBox="1"/>
          <p:nvPr/>
        </p:nvSpPr>
        <p:spPr>
          <a:xfrm>
            <a:off x="312674" y="9156700"/>
            <a:ext cx="12379453" cy="54356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b="0" spc="32" sz="1600">
                <a:latin typeface="Myriad Pro"/>
                <a:ea typeface="Myriad Pro"/>
                <a:cs typeface="Myriad Pro"/>
                <a:sym typeface="Myriad Pro"/>
              </a:defRPr>
            </a:pPr>
            <a:r>
              <a:t>My Soul Magnifies the Lord (LSB p. 248)</a:t>
            </a:r>
          </a:p>
          <a:p>
            <a:pPr algn="l">
              <a:defRPr b="0" spc="32" sz="1600">
                <a:latin typeface="Myriad Pro"/>
                <a:ea typeface="Myriad Pro"/>
                <a:cs typeface="Myriad Pro"/>
                <a:sym typeface="Myriad Pro"/>
              </a:defRPr>
            </a:pPr>
            <a:r>
              <a:t>Text and tune © 1978 LBW. Used with permission of CPH. Refrain © 2006 Concordia Publihshing House. Used with permission. </a:t>
            </a:r>
            <a:r>
              <a:rPr u="sng">
                <a:hlinkClick r:id="rId3" invalidUrl="" action="" tgtFrame="" tooltip="" history="1" highlightClick="0" endSnd="0"/>
              </a:rPr>
              <a:t>www.cph.org</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71" name="Image"/>
          <p:cNvSpPr/>
          <p:nvPr>
            <p:ph type="pic" sz="half" idx="13"/>
          </p:nvPr>
        </p:nvSpPr>
        <p:spPr>
          <a:xfrm>
            <a:off x="6718300" y="2590800"/>
            <a:ext cx="5334000" cy="6286500"/>
          </a:xfrm>
          <a:prstGeom prst="rect">
            <a:avLst/>
          </a:prstGeom>
        </p:spPr>
        <p:txBody>
          <a:bodyPr lIns="91439" tIns="45719" rIns="91439" bIns="45719" anchor="t">
            <a:noAutofit/>
          </a:bodyPr>
          <a:lstStyle/>
          <a:p>
            <a:pPr/>
          </a:p>
        </p:txBody>
      </p:sp>
      <p:sp>
        <p:nvSpPr>
          <p:cNvPr id="72" name="Title Text"/>
          <p:cNvSpPr txBox="1"/>
          <p:nvPr>
            <p:ph type="title"/>
          </p:nvPr>
        </p:nvSpPr>
        <p:spPr>
          <a:prstGeom prst="rect">
            <a:avLst/>
          </a:prstGeom>
        </p:spPr>
        <p:txBody>
          <a:bodyPr/>
          <a:lstStyle/>
          <a:p>
            <a:pPr/>
            <a:r>
              <a:t>Title Text</a:t>
            </a:r>
          </a:p>
        </p:txBody>
      </p:sp>
      <p:sp>
        <p:nvSpPr>
          <p:cNvPr id="73" name="Body Level One…"/>
          <p:cNvSpPr txBox="1"/>
          <p:nvPr>
            <p:ph type="body" sz="half" idx="1"/>
          </p:nvPr>
        </p:nvSpPr>
        <p:spPr>
          <a:xfrm>
            <a:off x="952500" y="2590800"/>
            <a:ext cx="5334000" cy="6286500"/>
          </a:xfrm>
          <a:prstGeom prst="rect">
            <a:avLst/>
          </a:prstGeom>
        </p:spPr>
        <p:txBody>
          <a:bodyPr/>
          <a:lstStyle>
            <a:lvl1pPr marL="342900" indent="-342900">
              <a:spcBef>
                <a:spcPts val="3200"/>
              </a:spcBef>
              <a:defRPr spc="0" sz="2800">
                <a:latin typeface="Helvetica Neue"/>
                <a:ea typeface="Helvetica Neue"/>
                <a:cs typeface="Helvetica Neue"/>
                <a:sym typeface="Helvetica Neue"/>
              </a:defRPr>
            </a:lvl1pPr>
            <a:lvl2pPr marL="685800" indent="-342900">
              <a:spcBef>
                <a:spcPts val="3200"/>
              </a:spcBef>
              <a:defRPr spc="0" sz="2800">
                <a:latin typeface="Helvetica Neue"/>
                <a:ea typeface="Helvetica Neue"/>
                <a:cs typeface="Helvetica Neue"/>
                <a:sym typeface="Helvetica Neue"/>
              </a:defRPr>
            </a:lvl2pPr>
            <a:lvl3pPr marL="1028700" indent="-342900">
              <a:spcBef>
                <a:spcPts val="3200"/>
              </a:spcBef>
              <a:defRPr spc="0" sz="2800">
                <a:latin typeface="Helvetica Neue"/>
                <a:ea typeface="Helvetica Neue"/>
                <a:cs typeface="Helvetica Neue"/>
                <a:sym typeface="Helvetica Neue"/>
              </a:defRPr>
            </a:lvl3pPr>
            <a:lvl4pPr marL="1371600" indent="-342900">
              <a:spcBef>
                <a:spcPts val="3200"/>
              </a:spcBef>
              <a:defRPr spc="0" sz="2800">
                <a:latin typeface="Helvetica Neue"/>
                <a:ea typeface="Helvetica Neue"/>
                <a:cs typeface="Helvetica Neue"/>
                <a:sym typeface="Helvetica Neue"/>
              </a:defRPr>
            </a:lvl4pPr>
            <a:lvl5pPr marL="1714500" indent="-342900">
              <a:spcBef>
                <a:spcPts val="3200"/>
              </a:spcBef>
              <a:defRPr spc="0" sz="28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74" name="Slide Number"/>
          <p:cNvSpPr txBox="1"/>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81" name="Body Level One…"/>
          <p:cNvSpPr txBox="1"/>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89" name="Image"/>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90" name="Image"/>
          <p:cNvSpPr/>
          <p:nvPr>
            <p:ph type="pic" sz="quarter" idx="14"/>
          </p:nvPr>
        </p:nvSpPr>
        <p:spPr>
          <a:xfrm>
            <a:off x="6718300" y="889000"/>
            <a:ext cx="5334000" cy="3771900"/>
          </a:xfrm>
          <a:prstGeom prst="rect">
            <a:avLst/>
          </a:prstGeom>
        </p:spPr>
        <p:txBody>
          <a:bodyPr lIns="91439" tIns="45719" rIns="91439" bIns="45719" anchor="t">
            <a:noAutofit/>
          </a:bodyPr>
          <a:lstStyle/>
          <a:p>
            <a:pPr/>
          </a:p>
        </p:txBody>
      </p:sp>
      <p:sp>
        <p:nvSpPr>
          <p:cNvPr id="91" name="Image"/>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b="0" sz="16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1pPr>
      <a:lvl2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2pPr>
      <a:lvl3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3pPr>
      <a:lvl4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4pPr>
      <a:lvl5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5pPr>
      <a:lvl6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6pPr>
      <a:lvl7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7pPr>
      <a:lvl8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8pPr>
      <a:lvl9pPr marL="0" marR="0" indent="0" algn="ctr" defTabSz="584200" rtl="0" latinLnBrk="0">
        <a:lnSpc>
          <a:spcPct val="100000"/>
        </a:lnSpc>
        <a:spcBef>
          <a:spcPts val="0"/>
        </a:spcBef>
        <a:spcAft>
          <a:spcPts val="0"/>
        </a:spcAft>
        <a:buClrTx/>
        <a:buSzTx/>
        <a:buFontTx/>
        <a:buNone/>
        <a:tabLst/>
        <a:defRPr b="0" baseline="0" cap="none" i="0" spc="-152" strike="noStrike" sz="7600" u="none">
          <a:ln>
            <a:noFill/>
          </a:ln>
          <a:solidFill>
            <a:srgbClr val="000000"/>
          </a:solidFill>
          <a:uFillTx/>
          <a:latin typeface="+mj-lt"/>
          <a:ea typeface="+mj-ea"/>
          <a:cs typeface="+mj-cs"/>
          <a:sym typeface="Swiss911 XCm BT"/>
        </a:defRPr>
      </a:lvl9pPr>
    </p:titleStyle>
    <p:bodyStyle>
      <a:lvl1pPr marL="513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1pPr>
      <a:lvl2pPr marL="958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2pPr>
      <a:lvl3pPr marL="1402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3pPr>
      <a:lvl4pPr marL="1847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4pPr>
      <a:lvl5pPr marL="2291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5pPr>
      <a:lvl6pPr marL="2736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6pPr>
      <a:lvl7pPr marL="3180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7pPr>
      <a:lvl8pPr marL="36254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8pPr>
      <a:lvl9pPr marL="4069953" marR="0" indent="-513953" algn="l" defTabSz="584200" rtl="0" latinLnBrk="0">
        <a:lnSpc>
          <a:spcPct val="100000"/>
        </a:lnSpc>
        <a:spcBef>
          <a:spcPts val="4200"/>
        </a:spcBef>
        <a:spcAft>
          <a:spcPts val="0"/>
        </a:spcAft>
        <a:buClrTx/>
        <a:buSzPct val="145000"/>
        <a:buFontTx/>
        <a:buChar char="•"/>
        <a:tabLst/>
        <a:defRPr b="0" baseline="0" cap="none" i="0" spc="74" strike="noStrike" sz="3700" u="none">
          <a:ln>
            <a:noFill/>
          </a:ln>
          <a:solidFill>
            <a:srgbClr val="000000"/>
          </a:solidFill>
          <a:uFillTx/>
          <a:latin typeface="Myriad Pro"/>
          <a:ea typeface="Myriad Pro"/>
          <a:cs typeface="Myriad Pro"/>
          <a:sym typeface="Myriad Pro"/>
        </a:defRPr>
      </a:lvl9pPr>
    </p:bodyStyle>
    <p:otherStyle>
      <a:lvl1pPr marL="0" marR="0" indent="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The Magnificat"/>
          <p:cNvSpPr txBox="1"/>
          <p:nvPr>
            <p:ph type="ctrTitle"/>
          </p:nvPr>
        </p:nvSpPr>
        <p:spPr>
          <a:prstGeom prst="rect">
            <a:avLst/>
          </a:prstGeom>
        </p:spPr>
        <p:txBody>
          <a:bodyPr/>
          <a:lstStyle/>
          <a:p>
            <a:pPr/>
            <a:r>
              <a:t>The Magnificat</a:t>
            </a:r>
          </a:p>
        </p:txBody>
      </p:sp>
      <p:sp>
        <p:nvSpPr>
          <p:cNvPr id="126" name="LSB 248"/>
          <p:cNvSpPr txBox="1"/>
          <p:nvPr>
            <p:ph type="subTitle" sz="quarter" idx="1"/>
          </p:nvPr>
        </p:nvSpPr>
        <p:spPr>
          <a:prstGeom prst="rect">
            <a:avLst/>
          </a:prstGeom>
        </p:spPr>
        <p:txBody>
          <a:bodyPr/>
          <a:lstStyle>
            <a:lvl1pPr>
              <a:defRPr spc="72" sz="3600">
                <a:latin typeface="Myriad Pro"/>
                <a:ea typeface="Myriad Pro"/>
                <a:cs typeface="Myriad Pro"/>
                <a:sym typeface="Myriad Pro"/>
              </a:defRPr>
            </a:lvl1pPr>
          </a:lstStyle>
          <a:p>
            <a:pPr/>
            <a:r>
              <a:t>LSB 248</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The Magnificat"/>
          <p:cNvSpPr txBox="1"/>
          <p:nvPr>
            <p:ph type="title"/>
          </p:nvPr>
        </p:nvSpPr>
        <p:spPr>
          <a:prstGeom prst="rect">
            <a:avLst/>
          </a:prstGeom>
        </p:spPr>
        <p:txBody>
          <a:bodyPr/>
          <a:lstStyle/>
          <a:p>
            <a:pPr/>
            <a:r>
              <a:t>The Magnificat</a:t>
            </a:r>
          </a:p>
        </p:txBody>
      </p:sp>
      <p:sp>
        <p:nvSpPr>
          <p:cNvPr id="129" name="Refrain:  My soul magnifies the Lord,  and my spirit rejoices in God, my Savior.  My soul magnifies the Lord,  and my spirit rejoices in God, my Savior."/>
          <p:cNvSpPr txBox="1"/>
          <p:nvPr>
            <p:ph type="body" idx="1"/>
          </p:nvPr>
        </p:nvSpPr>
        <p:spPr>
          <a:prstGeom prst="rect">
            <a:avLst/>
          </a:prstGeom>
        </p:spPr>
        <p:txBody>
          <a:bodyPr/>
          <a:lstStyle/>
          <a:p>
            <a:pPr lvl="5" marL="0" indent="0">
              <a:buSzTx/>
              <a:buNone/>
            </a:pPr>
            <a:r>
              <a:t>Refrain:</a:t>
            </a:r>
            <a:br/>
            <a:r>
              <a:t>	My soul magnifies the Lord,</a:t>
            </a:r>
            <a:br/>
            <a:r>
              <a:t>	and my spirit rejoices in God, my Savior.</a:t>
            </a:r>
            <a:br/>
            <a:r>
              <a:t>	My soul magnifies the Lord,</a:t>
            </a:r>
            <a:br/>
            <a:r>
              <a:t>	and my spirit rejoices in God, my Savior.</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1" name="The Magnificat"/>
          <p:cNvSpPr txBox="1"/>
          <p:nvPr>
            <p:ph type="title"/>
          </p:nvPr>
        </p:nvSpPr>
        <p:spPr>
          <a:prstGeom prst="rect">
            <a:avLst/>
          </a:prstGeom>
        </p:spPr>
        <p:txBody>
          <a:bodyPr/>
          <a:lstStyle/>
          <a:p>
            <a:pPr/>
            <a:r>
              <a:t>The Magnificat</a:t>
            </a:r>
          </a:p>
        </p:txBody>
      </p:sp>
      <p:sp>
        <p:nvSpPr>
          <p:cNvPr id="132" name="1. For He has regarded  the lowliness of His handmaiden  For behold, from this day  all generations will call be blessèd."/>
          <p:cNvSpPr txBox="1"/>
          <p:nvPr>
            <p:ph type="body" idx="1"/>
          </p:nvPr>
        </p:nvSpPr>
        <p:spPr>
          <a:prstGeom prst="rect">
            <a:avLst/>
          </a:prstGeom>
        </p:spPr>
        <p:txBody>
          <a:bodyPr/>
          <a:lstStyle/>
          <a:p>
            <a:pPr lvl="2" marL="0" indent="0">
              <a:buSzTx/>
              <a:buNone/>
            </a:pPr>
            <a:r>
              <a:t>1.	For He has regarded</a:t>
            </a:r>
            <a:br/>
            <a:r>
              <a:t>	the lowliness of His handmaiden</a:t>
            </a:r>
            <a:br/>
            <a:r>
              <a:t>	For behold, from this day</a:t>
            </a:r>
            <a:br/>
            <a:r>
              <a:t>	all generations will call be blessèd.</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4" name="The Magnificat"/>
          <p:cNvSpPr txBox="1"/>
          <p:nvPr>
            <p:ph type="title"/>
          </p:nvPr>
        </p:nvSpPr>
        <p:spPr>
          <a:prstGeom prst="rect">
            <a:avLst/>
          </a:prstGeom>
        </p:spPr>
        <p:txBody>
          <a:bodyPr/>
          <a:lstStyle/>
          <a:p>
            <a:pPr/>
            <a:r>
              <a:t>The Magnificat</a:t>
            </a:r>
          </a:p>
        </p:txBody>
      </p:sp>
      <p:sp>
        <p:nvSpPr>
          <p:cNvPr id="135" name="2. For the Mighty One has done great things to me  and holy is His name;  and His mercy is on those who fear Him  from generation to generation."/>
          <p:cNvSpPr txBox="1"/>
          <p:nvPr>
            <p:ph type="body" idx="1"/>
          </p:nvPr>
        </p:nvSpPr>
        <p:spPr>
          <a:prstGeom prst="rect">
            <a:avLst/>
          </a:prstGeom>
        </p:spPr>
        <p:txBody>
          <a:bodyPr/>
          <a:lstStyle/>
          <a:p>
            <a:pPr lvl="2" marL="0" indent="0">
              <a:buSzTx/>
              <a:buNone/>
            </a:pPr>
            <a:r>
              <a:t>2.	For the Mighty One has done great things to me</a:t>
            </a:r>
            <a:br/>
            <a:r>
              <a:t>	and holy is His name;</a:t>
            </a:r>
            <a:br/>
            <a:r>
              <a:t>	and His mercy is on those who fear Him</a:t>
            </a:r>
            <a:br/>
            <a:r>
              <a:t>	from generation to generation.</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7" name="The Magnificat"/>
          <p:cNvSpPr txBox="1"/>
          <p:nvPr>
            <p:ph type="title"/>
          </p:nvPr>
        </p:nvSpPr>
        <p:spPr>
          <a:prstGeom prst="rect">
            <a:avLst/>
          </a:prstGeom>
        </p:spPr>
        <p:txBody>
          <a:bodyPr/>
          <a:lstStyle/>
          <a:p>
            <a:pPr/>
            <a:r>
              <a:t>The Magnificat</a:t>
            </a:r>
          </a:p>
        </p:txBody>
      </p:sp>
      <p:sp>
        <p:nvSpPr>
          <p:cNvPr id="138" name="Refrain:  My soul magnifies the Lord,  and my spirit rejoices in God, my Savior.  My soul magnifies the Lord,  and my spirit rejoices in God, my Savior."/>
          <p:cNvSpPr txBox="1"/>
          <p:nvPr>
            <p:ph type="body" idx="1"/>
          </p:nvPr>
        </p:nvSpPr>
        <p:spPr>
          <a:prstGeom prst="rect">
            <a:avLst/>
          </a:prstGeom>
        </p:spPr>
        <p:txBody>
          <a:bodyPr/>
          <a:lstStyle/>
          <a:p>
            <a:pPr lvl="5" marL="0" indent="0">
              <a:buSzTx/>
              <a:buNone/>
            </a:pPr>
            <a:r>
              <a:t>Refrain:</a:t>
            </a:r>
            <a:br/>
            <a:r>
              <a:t>	My soul magnifies the Lord,</a:t>
            </a:r>
            <a:br/>
            <a:r>
              <a:t>	and my spirit rejoices in God, my Savior.</a:t>
            </a:r>
            <a:br/>
            <a:r>
              <a:t>	My soul magnifies the Lord,</a:t>
            </a:r>
            <a:br/>
            <a:r>
              <a:t>	and my spirit rejoices in God, my Savior.</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0" name="The Magnificat"/>
          <p:cNvSpPr txBox="1"/>
          <p:nvPr>
            <p:ph type="title"/>
          </p:nvPr>
        </p:nvSpPr>
        <p:spPr>
          <a:prstGeom prst="rect">
            <a:avLst/>
          </a:prstGeom>
        </p:spPr>
        <p:txBody>
          <a:bodyPr/>
          <a:lstStyle/>
          <a:p>
            <a:pPr/>
            <a:r>
              <a:t>The Magnificat</a:t>
            </a:r>
          </a:p>
        </p:txBody>
      </p:sp>
      <p:sp>
        <p:nvSpPr>
          <p:cNvPr id="141" name="3. He has shown strength with His arm;  He has scattered the proud in the    imagination of their hearts.  He has cast down the mighty from their thrones  and has exalted the lowly."/>
          <p:cNvSpPr txBox="1"/>
          <p:nvPr>
            <p:ph type="body" idx="1"/>
          </p:nvPr>
        </p:nvSpPr>
        <p:spPr>
          <a:prstGeom prst="rect">
            <a:avLst/>
          </a:prstGeom>
        </p:spPr>
        <p:txBody>
          <a:bodyPr/>
          <a:lstStyle/>
          <a:p>
            <a:pPr marL="0" indent="0">
              <a:buSzTx/>
              <a:buNone/>
            </a:pPr>
            <a:r>
              <a:t>3.	He has shown strength with His arm;</a:t>
            </a:r>
            <a:br/>
            <a:r>
              <a:t>	He has scattered the proud in the </a:t>
            </a:r>
            <a:br/>
            <a:r>
              <a:t>		imagination of their hearts.</a:t>
            </a:r>
            <a:br/>
            <a:r>
              <a:t>	He has cast down the mighty from their thrones</a:t>
            </a:r>
            <a:br/>
            <a:r>
              <a:t>	and has exalted the lowly.</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The Magnificat"/>
          <p:cNvSpPr txBox="1"/>
          <p:nvPr>
            <p:ph type="title"/>
          </p:nvPr>
        </p:nvSpPr>
        <p:spPr>
          <a:prstGeom prst="rect">
            <a:avLst/>
          </a:prstGeom>
        </p:spPr>
        <p:txBody>
          <a:bodyPr/>
          <a:lstStyle/>
          <a:p>
            <a:pPr/>
            <a:r>
              <a:t>The Magnificat</a:t>
            </a:r>
          </a:p>
        </p:txBody>
      </p:sp>
      <p:sp>
        <p:nvSpPr>
          <p:cNvPr id="144" name="4. He has filled the hungry with good things,  and the rich He has sent empty away.  He has helped His servant Israel    in remembrance of His mercy  as He spoke to our fathers, to Abraham and    to His seed forever."/>
          <p:cNvSpPr txBox="1"/>
          <p:nvPr>
            <p:ph type="body" idx="1"/>
          </p:nvPr>
        </p:nvSpPr>
        <p:spPr>
          <a:prstGeom prst="rect">
            <a:avLst/>
          </a:prstGeom>
        </p:spPr>
        <p:txBody>
          <a:bodyPr/>
          <a:lstStyle/>
          <a:p>
            <a:pPr marL="0" indent="0">
              <a:buSzTx/>
              <a:buNone/>
            </a:pPr>
            <a:r>
              <a:t>4.	He has filled the hungry with good things,</a:t>
            </a:r>
            <a:br/>
            <a:r>
              <a:t>	and the rich He has sent empty away.</a:t>
            </a:r>
            <a:br/>
            <a:r>
              <a:t>	He has helped His servant Israel </a:t>
            </a:r>
            <a:br/>
            <a:r>
              <a:t>		in remembrance of His mercy</a:t>
            </a:r>
            <a:br/>
            <a:r>
              <a:t>	as He spoke to our fathers, to Abraham and </a:t>
            </a:r>
            <a:br/>
            <a:r>
              <a:t>		to His seed forever.</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The Magnificat"/>
          <p:cNvSpPr txBox="1"/>
          <p:nvPr>
            <p:ph type="title"/>
          </p:nvPr>
        </p:nvSpPr>
        <p:spPr>
          <a:prstGeom prst="rect">
            <a:avLst/>
          </a:prstGeom>
        </p:spPr>
        <p:txBody>
          <a:bodyPr/>
          <a:lstStyle/>
          <a:p>
            <a:pPr/>
            <a:r>
              <a:t>The Magnificat</a:t>
            </a:r>
          </a:p>
        </p:txBody>
      </p:sp>
      <p:sp>
        <p:nvSpPr>
          <p:cNvPr id="147" name="5. Glory be to the Father and to the Son   and to the Holy Spirit;  as it was in the beginning,   is now and will be forever. Amen."/>
          <p:cNvSpPr txBox="1"/>
          <p:nvPr>
            <p:ph type="body" idx="1"/>
          </p:nvPr>
        </p:nvSpPr>
        <p:spPr>
          <a:prstGeom prst="rect">
            <a:avLst/>
          </a:prstGeom>
        </p:spPr>
        <p:txBody>
          <a:bodyPr/>
          <a:lstStyle/>
          <a:p>
            <a:pPr marL="0" indent="0">
              <a:buSzTx/>
              <a:buNone/>
            </a:pPr>
            <a:r>
              <a:t>5.	Glory be to the Father and to the Son</a:t>
            </a:r>
            <a:br/>
            <a:r>
              <a:t>		and to the Holy Spirit;</a:t>
            </a:r>
            <a:br/>
            <a:r>
              <a:t>	as it was in the beginning,</a:t>
            </a:r>
            <a:br/>
            <a:r>
              <a:t>		is now and will be forever. Amen.</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 name="The Magnificat"/>
          <p:cNvSpPr txBox="1"/>
          <p:nvPr>
            <p:ph type="title"/>
          </p:nvPr>
        </p:nvSpPr>
        <p:spPr>
          <a:prstGeom prst="rect">
            <a:avLst/>
          </a:prstGeom>
        </p:spPr>
        <p:txBody>
          <a:bodyPr/>
          <a:lstStyle/>
          <a:p>
            <a:pPr/>
            <a:r>
              <a:t>The Magnificat</a:t>
            </a:r>
          </a:p>
        </p:txBody>
      </p:sp>
      <p:sp>
        <p:nvSpPr>
          <p:cNvPr id="150" name="Refrain:  My soul magnifies the Lord,  and my spirit rejoices in God, my Savior.  My soul magnifies the Lord,  and my spirit rejoices in God, my Savior."/>
          <p:cNvSpPr txBox="1"/>
          <p:nvPr>
            <p:ph type="body" idx="1"/>
          </p:nvPr>
        </p:nvSpPr>
        <p:spPr>
          <a:prstGeom prst="rect">
            <a:avLst/>
          </a:prstGeom>
        </p:spPr>
        <p:txBody>
          <a:bodyPr/>
          <a:lstStyle/>
          <a:p>
            <a:pPr lvl="5" marL="0" indent="0">
              <a:buSzTx/>
              <a:buNone/>
            </a:pPr>
            <a:r>
              <a:t>Refrain:</a:t>
            </a:r>
            <a:br/>
            <a:r>
              <a:t>	My soul magnifies the Lord,</a:t>
            </a:r>
            <a:br/>
            <a:r>
              <a:t>	and my spirit rejoices in God, my Savior.</a:t>
            </a:r>
            <a:br/>
            <a:r>
              <a:t>	My soul magnifies the Lord,</a:t>
            </a:r>
            <a:br/>
            <a:r>
              <a:t>	and my spirit rejoices in God, my Savior.</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wiss911 XCm BT"/>
        <a:ea typeface="Swiss911 XCm BT"/>
        <a:cs typeface="Swiss911 XCm BT"/>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Swiss911 XCm BT"/>
        <a:ea typeface="Swiss911 XCm BT"/>
        <a:cs typeface="Swiss911 XCm BT"/>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