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1" name="Shape 12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Main Creed Illustration.png" descr="Main Creed Illustration.png"/>
          <p:cNvPicPr>
            <a:picLocks noChangeAspect="1"/>
          </p:cNvPicPr>
          <p:nvPr/>
        </p:nvPicPr>
        <p:blipFill>
          <a:blip r:embed="rId2">
            <a:alphaModFix amt="30053"/>
            <a:extLst/>
          </a:blip>
          <a:stretch>
            <a:fillRect/>
          </a:stretch>
        </p:blipFill>
        <p:spPr>
          <a:xfrm>
            <a:off x="2000355" y="-949376"/>
            <a:ext cx="9004090" cy="11652352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itle Tex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3" name="Body Level One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" name="Higher Things – We All Believe – Vacation Bible School"/>
          <p:cNvSpPr txBox="1"/>
          <p:nvPr/>
        </p:nvSpPr>
        <p:spPr>
          <a:xfrm>
            <a:off x="2408287" y="8942729"/>
            <a:ext cx="8188226" cy="68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sz="4000">
                <a:latin typeface="+mj-lt"/>
                <a:ea typeface="+mj-ea"/>
                <a:cs typeface="+mj-cs"/>
                <a:sym typeface="Swiss911 XCm BT"/>
              </a:defRPr>
            </a:lvl1pPr>
          </a:lstStyle>
          <a:p>
            <a:pPr/>
            <a:r>
              <a:t>Higher Things – We All Believe – Vacation Bible School</a:t>
            </a: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pc="0" sz="24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98" name="“Type a quote here.”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pc="0"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Image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mage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4" name="Body Level One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Tex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Image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41" name="Title Tex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pc="0" sz="60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42" name="Body Level One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>
              <a:spcBef>
                <a:spcPts val="0"/>
              </a:spcBef>
              <a:buSzTx/>
              <a:buNone/>
              <a:defRPr spc="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Main Creed Illustration.png" descr="Main Creed Illustration.png"/>
          <p:cNvPicPr>
            <a:picLocks noChangeAspect="1"/>
          </p:cNvPicPr>
          <p:nvPr/>
        </p:nvPicPr>
        <p:blipFill>
          <a:blip r:embed="rId2">
            <a:alphaModFix amt="17621"/>
            <a:extLst/>
          </a:blip>
          <a:stretch>
            <a:fillRect/>
          </a:stretch>
        </p:blipFill>
        <p:spPr>
          <a:xfrm>
            <a:off x="2000355" y="-949376"/>
            <a:ext cx="9004090" cy="11652352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1" name="Higher Things – We All Believe – Vacation Bible School"/>
          <p:cNvSpPr txBox="1"/>
          <p:nvPr/>
        </p:nvSpPr>
        <p:spPr>
          <a:xfrm>
            <a:off x="2408287" y="8942729"/>
            <a:ext cx="8188226" cy="68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sz="4000">
                <a:latin typeface="+mj-lt"/>
                <a:ea typeface="+mj-ea"/>
                <a:cs typeface="+mj-cs"/>
                <a:sym typeface="Swiss911 XCm BT"/>
              </a:defRPr>
            </a:lvl1pPr>
          </a:lstStyle>
          <a:p>
            <a:pPr/>
            <a:r>
              <a:t>Higher Things – We All Believe – Vacation Bible School</a:t>
            </a:r>
          </a:p>
        </p:txBody>
      </p:sp>
      <p:sp>
        <p:nvSpPr>
          <p:cNvPr id="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Image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1" name="Body Level One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6858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0287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716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714500" indent="-342900">
              <a:spcBef>
                <a:spcPts val="3200"/>
              </a:spcBef>
              <a:defRPr spc="0" sz="2800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Body Level One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Image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8" name="Image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9" name="Image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52" strike="noStrike" sz="76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wiss911 XCm BT"/>
        </a:defRPr>
      </a:lvl9pPr>
    </p:titleStyle>
    <p:bodyStyle>
      <a:lvl1pPr marL="513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1pPr>
      <a:lvl2pPr marL="958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2pPr>
      <a:lvl3pPr marL="1402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3pPr>
      <a:lvl4pPr marL="1847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4pPr>
      <a:lvl5pPr marL="2291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5pPr>
      <a:lvl6pPr marL="2736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6pPr>
      <a:lvl7pPr marL="3180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7pPr>
      <a:lvl8pPr marL="36254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8pPr>
      <a:lvl9pPr marL="4069953" marR="0" indent="-513953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74" strike="noStrike" sz="3700" u="none">
          <a:ln>
            <a:noFill/>
          </a:ln>
          <a:solidFill>
            <a:srgbClr val="000000"/>
          </a:solidFill>
          <a:uFillTx/>
          <a:latin typeface="Myriad Pro"/>
          <a:ea typeface="Myriad Pro"/>
          <a:cs typeface="Myriad Pro"/>
          <a:sym typeface="Myriad Pro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I Know That My Redeemer Lives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 Know That My Redeemer Lives</a:t>
            </a:r>
          </a:p>
        </p:txBody>
      </p:sp>
      <p:sp>
        <p:nvSpPr>
          <p:cNvPr id="124" name="LSB 461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pc="72" sz="3600"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pPr/>
            <a:r>
              <a:t>LSB 461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I Know That My Redeemer Liv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 Know That My Redeemer Lives</a:t>
            </a:r>
          </a:p>
        </p:txBody>
      </p:sp>
      <p:sp>
        <p:nvSpPr>
          <p:cNvPr id="127" name="1. I know that my Redeemer lives;  What comfort this sweet sentence gives!   He lives, He lives, who once was dead;   He lives, my ever-living head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1" marL="0" indent="0">
              <a:buSzTx/>
              <a:buNone/>
            </a:pPr>
            <a:r>
              <a:t>1.	I know that my Redeemer lives;</a:t>
            </a:r>
            <a:br/>
            <a:r>
              <a:t>	What comfort this sweet sentence gives!</a:t>
            </a:r>
            <a:br/>
            <a:r>
              <a:t>		He lives, He lives, who once was dead;</a:t>
            </a:r>
            <a:br/>
            <a:r>
              <a:t>		He lives, my ever-living head.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I Know That My Redeemer Liv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 Know That My Redeemer Lives</a:t>
            </a:r>
          </a:p>
        </p:txBody>
      </p:sp>
      <p:sp>
        <p:nvSpPr>
          <p:cNvPr id="130" name="2. He lives triumphant from the grave;  He lives eternally to save;   He lives all-glorious in the sky;   He lives exalted there on high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1" marL="0" indent="0">
              <a:buSzTx/>
              <a:buNone/>
            </a:pPr>
            <a:r>
              <a:t>2.	He lives triumphant from the grave;</a:t>
            </a:r>
            <a:br/>
            <a:r>
              <a:t>	He lives eternally to save;</a:t>
            </a:r>
            <a:br/>
            <a:r>
              <a:t>		He lives all-glorious in the sky;</a:t>
            </a:r>
            <a:br/>
            <a:r>
              <a:t>		He lives exalted there on high.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I Know That My Redeemer Liv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 Know That My Redeemer Lives</a:t>
            </a:r>
          </a:p>
        </p:txBody>
      </p:sp>
      <p:sp>
        <p:nvSpPr>
          <p:cNvPr id="133" name="5. He lives to silence all my fears;  He lives to wipe away my tears;   He lives to calm my troubled heart;   He lives all blessings to impart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5.	He lives to silence all my fears;</a:t>
            </a:r>
            <a:br/>
            <a:r>
              <a:t>	He lives to wipe away my tears;</a:t>
            </a:r>
            <a:br/>
            <a:r>
              <a:t>		He lives to calm my troubled heart;</a:t>
            </a:r>
            <a:br/>
            <a:r>
              <a:t>		He lives all blessings to impart.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I Know That My Redeemer Liv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 Know That My Redeemer Lives</a:t>
            </a:r>
          </a:p>
        </p:txBody>
      </p:sp>
      <p:sp>
        <p:nvSpPr>
          <p:cNvPr id="136" name="7. He lives and grants me daily breath;  He lives, and I shall conquer death;   He lives my mansion to prepare;   He lives to bring me safely there.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7.	He lives and grants me daily breath;</a:t>
            </a:r>
            <a:br/>
            <a:r>
              <a:t>	He lives, and I shall conquer death;</a:t>
            </a:r>
            <a:br/>
            <a:r>
              <a:t>		He lives my mansion to prepare;</a:t>
            </a:r>
            <a:br/>
            <a:r>
              <a:t>		He lives to bring me safely there.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I Know That My Redeemer Liv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 Know That My Redeemer Lives</a:t>
            </a:r>
          </a:p>
        </p:txBody>
      </p:sp>
      <p:sp>
        <p:nvSpPr>
          <p:cNvPr id="139" name="8. He lives, all glory to His name!  He lives, my Jesus, still the same;   Oh, the sweet joy this sentence gives;   I know that my Redeemer lives!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8.	He lives, all glory to His name!</a:t>
            </a:r>
            <a:br/>
            <a:r>
              <a:t>	He lives, my Jesus, still the same;</a:t>
            </a:r>
            <a:br/>
            <a:r>
              <a:t>		Oh, the sweet joy this sentence gives;</a:t>
            </a:r>
            <a:br/>
            <a:r>
              <a:t>		I know that my Redeemer lives!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wiss911 XCm BT"/>
        <a:ea typeface="Swiss911 XCm BT"/>
        <a:cs typeface="Swiss911 XCm BT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wiss911 XCm BT"/>
        <a:ea typeface="Swiss911 XCm BT"/>
        <a:cs typeface="Swiss911 XCm BT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