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30053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3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pc="0" sz="24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8" name="“Type a quote here.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0"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4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pc="0" sz="6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2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17621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1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858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287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8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9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2" strike="noStrike" sz="71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2" strike="noStrike" sz="71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2" strike="noStrike" sz="71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2" strike="noStrike" sz="71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2" strike="noStrike" sz="71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2" strike="noStrike" sz="71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2" strike="noStrike" sz="71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2" strike="noStrike" sz="71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42" strike="noStrike" sz="71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9pPr>
    </p:titleStyle>
    <p:bodyStyle>
      <a:lvl1pPr marL="513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1pPr>
      <a:lvl2pPr marL="958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2pPr>
      <a:lvl3pPr marL="1402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3pPr>
      <a:lvl4pPr marL="1847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4pPr>
      <a:lvl5pPr marL="2291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5pPr>
      <a:lvl6pPr marL="2736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6pPr>
      <a:lvl7pPr marL="3180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7pPr>
      <a:lvl8pPr marL="3625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8pPr>
      <a:lvl9pPr marL="4069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raise God, from Whom All Blessings Flow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Praise God, from Whom All Blessings Flow</a:t>
            </a:r>
          </a:p>
        </p:txBody>
      </p:sp>
      <p:sp>
        <p:nvSpPr>
          <p:cNvPr id="124" name="LSB 805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pc="72" sz="3600"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pPr/>
            <a:r>
              <a:t>LSB 805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raise God, from Whom All Blessings Flow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Praise God, from Whom All Blessings Flow</a:t>
            </a:r>
          </a:p>
        </p:txBody>
      </p:sp>
      <p:sp>
        <p:nvSpPr>
          <p:cNvPr id="127" name="1. Praise God, from whom all blessings flow;  Praise Him, all creatures here below;   Praise Him above, ye heav’nly host:   Praise Father, Son, and Holy Ghost.  Amen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0">
              <a:buSzTx/>
              <a:buNone/>
            </a:pPr>
            <a:r>
              <a:t>1.	Praise God, from whom all blessings flow;</a:t>
            </a:r>
            <a:br/>
            <a:r>
              <a:t>	Praise Him, all creatures here below;</a:t>
            </a:r>
            <a:br/>
            <a:r>
              <a:t>		Praise Him above, ye heav’nly host:</a:t>
            </a:r>
            <a:br/>
            <a:r>
              <a:t>		Praise Father, Son, and Holy Ghost.</a:t>
            </a:r>
            <a:br/>
            <a:r>
              <a:t>	Amen.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