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 b="def" i="def"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1" name="Shape 121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Main Creed Illustration.png" descr="Main Creed Illustration.png"/>
          <p:cNvPicPr>
            <a:picLocks noChangeAspect="1"/>
          </p:cNvPicPr>
          <p:nvPr/>
        </p:nvPicPr>
        <p:blipFill>
          <a:blip r:embed="rId2">
            <a:alphaModFix amt="30053"/>
            <a:extLst/>
          </a:blip>
          <a:stretch>
            <a:fillRect/>
          </a:stretch>
        </p:blipFill>
        <p:spPr>
          <a:xfrm>
            <a:off x="2000355" y="-949376"/>
            <a:ext cx="9004090" cy="11652352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Title Text"/>
          <p:cNvSpPr txBox="1"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Title Text</a:t>
            </a:r>
          </a:p>
        </p:txBody>
      </p:sp>
      <p:sp>
        <p:nvSpPr>
          <p:cNvPr id="13" name="Body Level One…"/>
          <p:cNvSpPr txBox="1"/>
          <p:nvPr>
            <p:ph type="body" sz="quarter" idx="1"/>
          </p:nvPr>
        </p:nvSpPr>
        <p:spPr>
          <a:xfrm>
            <a:off x="1270000" y="50419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pc="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indent="0" algn="ctr">
              <a:spcBef>
                <a:spcPts val="0"/>
              </a:spcBef>
              <a:buSzTx/>
              <a:buNone/>
              <a:defRPr spc="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indent="0" algn="ctr">
              <a:spcBef>
                <a:spcPts val="0"/>
              </a:spcBef>
              <a:buSzTx/>
              <a:buNone/>
              <a:defRPr spc="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indent="0" algn="ctr">
              <a:spcBef>
                <a:spcPts val="0"/>
              </a:spcBef>
              <a:buSzTx/>
              <a:buNone/>
              <a:defRPr spc="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indent="0" algn="ctr">
              <a:spcBef>
                <a:spcPts val="0"/>
              </a:spcBef>
              <a:buSzTx/>
              <a:buNone/>
              <a:defRPr spc="0">
                <a:latin typeface="Helvetica Neue"/>
                <a:ea typeface="Helvetica Neue"/>
                <a:cs typeface="Helvetica Neue"/>
                <a:sym typeface="Helvetica Neue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4" name="Higher Things – We All Believe – Vacation Bible School"/>
          <p:cNvSpPr txBox="1"/>
          <p:nvPr/>
        </p:nvSpPr>
        <p:spPr>
          <a:xfrm>
            <a:off x="2408287" y="8942729"/>
            <a:ext cx="8188226" cy="685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 sz="4000">
                <a:latin typeface="+mj-lt"/>
                <a:ea typeface="+mj-ea"/>
                <a:cs typeface="+mj-cs"/>
                <a:sym typeface="Swiss911 XCm BT"/>
              </a:defRPr>
            </a:lvl1pPr>
          </a:lstStyle>
          <a:p>
            <a:pPr/>
            <a:r>
              <a:t>Higher Things – We All Believe – Vacation Bible School</a:t>
            </a:r>
          </a:p>
        </p:txBody>
      </p:sp>
      <p:sp>
        <p:nvSpPr>
          <p:cNvPr id="1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–Johnny Appleseed"/>
          <p:cNvSpPr txBox="1"/>
          <p:nvPr>
            <p:ph type="body" sz="quarter" idx="13"/>
          </p:nvPr>
        </p:nvSpPr>
        <p:spPr>
          <a:xfrm>
            <a:off x="1270000" y="6362700"/>
            <a:ext cx="10464800" cy="461366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i="1" spc="0" sz="2400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/>
            <a:r>
              <a:t>–Johnny Appleseed</a:t>
            </a:r>
          </a:p>
        </p:txBody>
      </p:sp>
      <p:sp>
        <p:nvSpPr>
          <p:cNvPr id="98" name="“Type a quote here.”"/>
          <p:cNvSpPr txBox="1"/>
          <p:nvPr>
            <p:ph type="body" sz="quarter" idx="14"/>
          </p:nvPr>
        </p:nvSpPr>
        <p:spPr>
          <a:xfrm>
            <a:off x="1270000" y="4267112"/>
            <a:ext cx="10464800" cy="609776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pc="0" sz="34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/>
            <a:r>
              <a:t>“Type a quote here.” </a:t>
            </a:r>
          </a:p>
        </p:txBody>
      </p:sp>
      <p:sp>
        <p:nvSpPr>
          <p:cNvPr id="9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Image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Image"/>
          <p:cNvSpPr/>
          <p:nvPr>
            <p:ph type="pic" idx="13"/>
          </p:nvPr>
        </p:nvSpPr>
        <p:spPr>
          <a:xfrm>
            <a:off x="1625600" y="673100"/>
            <a:ext cx="9753600" cy="5905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3" name="Title Text"/>
          <p:cNvSpPr txBox="1"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Title Text</a:t>
            </a:r>
          </a:p>
        </p:txBody>
      </p:sp>
      <p:sp>
        <p:nvSpPr>
          <p:cNvPr id="24" name="Body Level One…"/>
          <p:cNvSpPr txBox="1"/>
          <p:nvPr>
            <p:ph type="body" sz="quarter" idx="1"/>
          </p:nvPr>
        </p:nvSpPr>
        <p:spPr>
          <a:xfrm>
            <a:off x="1270000" y="81534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pc="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indent="0" algn="ctr">
              <a:spcBef>
                <a:spcPts val="0"/>
              </a:spcBef>
              <a:buSzTx/>
              <a:buNone/>
              <a:defRPr spc="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indent="0" algn="ctr">
              <a:spcBef>
                <a:spcPts val="0"/>
              </a:spcBef>
              <a:buSzTx/>
              <a:buNone/>
              <a:defRPr spc="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indent="0" algn="ctr">
              <a:spcBef>
                <a:spcPts val="0"/>
              </a:spcBef>
              <a:buSzTx/>
              <a:buNone/>
              <a:defRPr spc="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indent="0" algn="ctr">
              <a:spcBef>
                <a:spcPts val="0"/>
              </a:spcBef>
              <a:buSzTx/>
              <a:buNone/>
              <a:defRPr spc="0">
                <a:latin typeface="Helvetica Neue"/>
                <a:ea typeface="Helvetica Neue"/>
                <a:cs typeface="Helvetica Neue"/>
                <a:sym typeface="Helvetica Neue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le Text"/>
          <p:cNvSpPr txBox="1"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Image"/>
          <p:cNvSpPr/>
          <p:nvPr>
            <p:ph type="pic" sz="half" idx="13"/>
          </p:nvPr>
        </p:nvSpPr>
        <p:spPr>
          <a:xfrm>
            <a:off x="6718300" y="635000"/>
            <a:ext cx="5334000" cy="8216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41" name="Title Text"/>
          <p:cNvSpPr txBox="1"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pc="0" sz="60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42" name="Body Level One…"/>
          <p:cNvSpPr txBox="1"/>
          <p:nvPr>
            <p:ph type="body" sz="quarter" idx="1"/>
          </p:nvPr>
        </p:nvSpPr>
        <p:spPr>
          <a:xfrm>
            <a:off x="952500" y="4724400"/>
            <a:ext cx="5334000" cy="41148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pc="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indent="0" algn="ctr">
              <a:spcBef>
                <a:spcPts val="0"/>
              </a:spcBef>
              <a:buSzTx/>
              <a:buNone/>
              <a:defRPr spc="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indent="0" algn="ctr">
              <a:spcBef>
                <a:spcPts val="0"/>
              </a:spcBef>
              <a:buSzTx/>
              <a:buNone/>
              <a:defRPr spc="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indent="0" algn="ctr">
              <a:spcBef>
                <a:spcPts val="0"/>
              </a:spcBef>
              <a:buSzTx/>
              <a:buNone/>
              <a:defRPr spc="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indent="0" algn="ctr">
              <a:spcBef>
                <a:spcPts val="0"/>
              </a:spcBef>
              <a:buSzTx/>
              <a:buNone/>
              <a:defRPr spc="0">
                <a:latin typeface="Helvetica Neue"/>
                <a:ea typeface="Helvetica Neue"/>
                <a:cs typeface="Helvetica Neue"/>
                <a:sym typeface="Helvetica Neue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Main Creed Illustration.png" descr="Main Creed Illustration.png"/>
          <p:cNvPicPr>
            <a:picLocks noChangeAspect="1"/>
          </p:cNvPicPr>
          <p:nvPr/>
        </p:nvPicPr>
        <p:blipFill>
          <a:blip r:embed="rId2">
            <a:alphaModFix amt="17621"/>
            <a:extLst/>
          </a:blip>
          <a:stretch>
            <a:fillRect/>
          </a:stretch>
        </p:blipFill>
        <p:spPr>
          <a:xfrm>
            <a:off x="2000355" y="-949376"/>
            <a:ext cx="9004090" cy="11652352"/>
          </a:xfrm>
          <a:prstGeom prst="rect">
            <a:avLst/>
          </a:prstGeom>
          <a:ln w="12700">
            <a:miter lim="400000"/>
          </a:ln>
        </p:spPr>
      </p:pic>
      <p:sp>
        <p:nvSpPr>
          <p:cNvPr id="59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60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1" name="Higher Things – We All Believe – Vacation Bible School"/>
          <p:cNvSpPr txBox="1"/>
          <p:nvPr/>
        </p:nvSpPr>
        <p:spPr>
          <a:xfrm>
            <a:off x="2408287" y="8942729"/>
            <a:ext cx="8188226" cy="685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 sz="4000">
                <a:latin typeface="+mj-lt"/>
                <a:ea typeface="+mj-ea"/>
                <a:cs typeface="+mj-cs"/>
                <a:sym typeface="Swiss911 XCm BT"/>
              </a:defRPr>
            </a:lvl1pPr>
          </a:lstStyle>
          <a:p>
            <a:pPr/>
            <a:r>
              <a:t>Higher Things – We All Believe – Vacation Bible School</a:t>
            </a:r>
          </a:p>
        </p:txBody>
      </p:sp>
      <p:sp>
        <p:nvSpPr>
          <p:cNvPr id="6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Image"/>
          <p:cNvSpPr/>
          <p:nvPr>
            <p:ph type="pic" sz="half" idx="13"/>
          </p:nvPr>
        </p:nvSpPr>
        <p:spPr>
          <a:xfrm>
            <a:off x="6718300" y="25908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70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71" name="Body Level One…"/>
          <p:cNvSpPr txBox="1"/>
          <p:nvPr>
            <p:ph type="body" sz="half" idx="1"/>
          </p:nvPr>
        </p:nvSpPr>
        <p:spPr>
          <a:xfrm>
            <a:off x="952500" y="25908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pc="0" sz="28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685800" indent="-342900">
              <a:spcBef>
                <a:spcPts val="3200"/>
              </a:spcBef>
              <a:defRPr spc="0"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028700" indent="-342900">
              <a:spcBef>
                <a:spcPts val="3200"/>
              </a:spcBef>
              <a:defRPr spc="0"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371600" indent="-342900">
              <a:spcBef>
                <a:spcPts val="3200"/>
              </a:spcBef>
              <a:defRPr spc="0"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1714500" indent="-342900">
              <a:spcBef>
                <a:spcPts val="3200"/>
              </a:spcBef>
              <a:defRPr spc="0" sz="2800">
                <a:latin typeface="Helvetica Neue"/>
                <a:ea typeface="Helvetica Neue"/>
                <a:cs typeface="Helvetica Neue"/>
                <a:sym typeface="Helvetica Neue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2" name="Slide Number"/>
          <p:cNvSpPr txBox="1"/>
          <p:nvPr>
            <p:ph type="sldNum" sz="quarter" idx="2"/>
          </p:nvPr>
        </p:nvSpPr>
        <p:spPr>
          <a:xfrm>
            <a:off x="6328884" y="9296400"/>
            <a:ext cx="340259" cy="342900"/>
          </a:xfrm>
          <a:prstGeom prst="rect">
            <a:avLst/>
          </a:prstGeom>
        </p:spPr>
        <p:txBody>
          <a:bodyPr/>
          <a:lstStyle>
            <a:lvl1pPr>
              <a:defRPr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Body Level One…"/>
          <p:cNvSpPr txBox="1"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Image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8" name="Image"/>
          <p:cNvSpPr/>
          <p:nvPr>
            <p:ph type="pic" sz="quarter" idx="14"/>
          </p:nvPr>
        </p:nvSpPr>
        <p:spPr>
          <a:xfrm>
            <a:off x="6718300" y="8890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9" name="Image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9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/>
          <p:nvPr>
            <p:ph type="title"/>
          </p:nvPr>
        </p:nvSpPr>
        <p:spPr>
          <a:xfrm>
            <a:off x="952500" y="2540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3" name="Body Level One…"/>
          <p:cNvSpPr txBox="1"/>
          <p:nvPr>
            <p:ph type="body" idx="1"/>
          </p:nvPr>
        </p:nvSpPr>
        <p:spPr>
          <a:xfrm>
            <a:off x="952500" y="25908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6328884" y="9296400"/>
            <a:ext cx="340259" cy="324306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b="0" sz="16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52" strike="noStrike" sz="76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Swiss911 XCm BT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52" strike="noStrike" sz="76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Swiss911 XCm BT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52" strike="noStrike" sz="76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Swiss911 XCm BT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52" strike="noStrike" sz="76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Swiss911 XCm BT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52" strike="noStrike" sz="76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Swiss911 XCm BT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52" strike="noStrike" sz="76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Swiss911 XCm BT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52" strike="noStrike" sz="76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Swiss911 XCm BT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52" strike="noStrike" sz="76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Swiss911 XCm BT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52" strike="noStrike" sz="76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Swiss911 XCm BT"/>
        </a:defRPr>
      </a:lvl9pPr>
    </p:titleStyle>
    <p:bodyStyle>
      <a:lvl1pPr marL="513953" marR="0" indent="-513953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74" strike="noStrike" sz="3700" u="none">
          <a:ln>
            <a:noFill/>
          </a:ln>
          <a:solidFill>
            <a:srgbClr val="000000"/>
          </a:solidFill>
          <a:uFillTx/>
          <a:latin typeface="Myriad Pro"/>
          <a:ea typeface="Myriad Pro"/>
          <a:cs typeface="Myriad Pro"/>
          <a:sym typeface="Myriad Pro"/>
        </a:defRPr>
      </a:lvl1pPr>
      <a:lvl2pPr marL="958453" marR="0" indent="-513953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74" strike="noStrike" sz="3700" u="none">
          <a:ln>
            <a:noFill/>
          </a:ln>
          <a:solidFill>
            <a:srgbClr val="000000"/>
          </a:solidFill>
          <a:uFillTx/>
          <a:latin typeface="Myriad Pro"/>
          <a:ea typeface="Myriad Pro"/>
          <a:cs typeface="Myriad Pro"/>
          <a:sym typeface="Myriad Pro"/>
        </a:defRPr>
      </a:lvl2pPr>
      <a:lvl3pPr marL="1402953" marR="0" indent="-513953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74" strike="noStrike" sz="3700" u="none">
          <a:ln>
            <a:noFill/>
          </a:ln>
          <a:solidFill>
            <a:srgbClr val="000000"/>
          </a:solidFill>
          <a:uFillTx/>
          <a:latin typeface="Myriad Pro"/>
          <a:ea typeface="Myriad Pro"/>
          <a:cs typeface="Myriad Pro"/>
          <a:sym typeface="Myriad Pro"/>
        </a:defRPr>
      </a:lvl3pPr>
      <a:lvl4pPr marL="1847453" marR="0" indent="-513953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74" strike="noStrike" sz="3700" u="none">
          <a:ln>
            <a:noFill/>
          </a:ln>
          <a:solidFill>
            <a:srgbClr val="000000"/>
          </a:solidFill>
          <a:uFillTx/>
          <a:latin typeface="Myriad Pro"/>
          <a:ea typeface="Myriad Pro"/>
          <a:cs typeface="Myriad Pro"/>
          <a:sym typeface="Myriad Pro"/>
        </a:defRPr>
      </a:lvl4pPr>
      <a:lvl5pPr marL="2291953" marR="0" indent="-513953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74" strike="noStrike" sz="3700" u="none">
          <a:ln>
            <a:noFill/>
          </a:ln>
          <a:solidFill>
            <a:srgbClr val="000000"/>
          </a:solidFill>
          <a:uFillTx/>
          <a:latin typeface="Myriad Pro"/>
          <a:ea typeface="Myriad Pro"/>
          <a:cs typeface="Myriad Pro"/>
          <a:sym typeface="Myriad Pro"/>
        </a:defRPr>
      </a:lvl5pPr>
      <a:lvl6pPr marL="2736453" marR="0" indent="-513953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74" strike="noStrike" sz="3700" u="none">
          <a:ln>
            <a:noFill/>
          </a:ln>
          <a:solidFill>
            <a:srgbClr val="000000"/>
          </a:solidFill>
          <a:uFillTx/>
          <a:latin typeface="Myriad Pro"/>
          <a:ea typeface="Myriad Pro"/>
          <a:cs typeface="Myriad Pro"/>
          <a:sym typeface="Myriad Pro"/>
        </a:defRPr>
      </a:lvl6pPr>
      <a:lvl7pPr marL="3180953" marR="0" indent="-513953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74" strike="noStrike" sz="3700" u="none">
          <a:ln>
            <a:noFill/>
          </a:ln>
          <a:solidFill>
            <a:srgbClr val="000000"/>
          </a:solidFill>
          <a:uFillTx/>
          <a:latin typeface="Myriad Pro"/>
          <a:ea typeface="Myriad Pro"/>
          <a:cs typeface="Myriad Pro"/>
          <a:sym typeface="Myriad Pro"/>
        </a:defRPr>
      </a:lvl7pPr>
      <a:lvl8pPr marL="3625453" marR="0" indent="-513953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74" strike="noStrike" sz="3700" u="none">
          <a:ln>
            <a:noFill/>
          </a:ln>
          <a:solidFill>
            <a:srgbClr val="000000"/>
          </a:solidFill>
          <a:uFillTx/>
          <a:latin typeface="Myriad Pro"/>
          <a:ea typeface="Myriad Pro"/>
          <a:cs typeface="Myriad Pro"/>
          <a:sym typeface="Myriad Pro"/>
        </a:defRPr>
      </a:lvl8pPr>
      <a:lvl9pPr marL="4069953" marR="0" indent="-513953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74" strike="noStrike" sz="3700" u="none">
          <a:ln>
            <a:noFill/>
          </a:ln>
          <a:solidFill>
            <a:srgbClr val="000000"/>
          </a:solidFill>
          <a:uFillTx/>
          <a:latin typeface="Myriad Pro"/>
          <a:ea typeface="Myriad Pro"/>
          <a:cs typeface="Myriad Pro"/>
          <a:sym typeface="Myriad Pro"/>
        </a:defRPr>
      </a:lvl9pPr>
    </p:bodyStyle>
    <p:other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All Mankind Fell in Adam’s Fall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 All Mankind Fell in Adam’s Fall</a:t>
            </a:r>
          </a:p>
        </p:txBody>
      </p:sp>
      <p:sp>
        <p:nvSpPr>
          <p:cNvPr id="124" name="LSB 562"/>
          <p:cNvSpPr txBox="1"/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pc="72" sz="3600">
                <a:latin typeface="Myriad Pro"/>
                <a:ea typeface="Myriad Pro"/>
                <a:cs typeface="Myriad Pro"/>
                <a:sym typeface="Myriad Pro"/>
              </a:defRPr>
            </a:lvl1pPr>
          </a:lstStyle>
          <a:p>
            <a:pPr/>
            <a:r>
              <a:t>LSB 562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All Mankind Fell in Adam’s Fall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 All Mankind Fell in Adam’s Fall</a:t>
            </a:r>
          </a:p>
        </p:txBody>
      </p:sp>
      <p:sp>
        <p:nvSpPr>
          <p:cNvPr id="127" name="1. All mankind fell in Adam’s fall;  One common sin infects us all.   From one to all the curse descends,   And over all God’s wrath impends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1" marL="0" indent="0">
              <a:buSzTx/>
              <a:buNone/>
            </a:pPr>
            <a:r>
              <a:t>1.	All mankind fell in Adam’s fall;</a:t>
            </a:r>
            <a:br/>
            <a:r>
              <a:t>	One common sin infects us all.</a:t>
            </a:r>
            <a:br/>
            <a:r>
              <a:t>		From one to all the curse descends,</a:t>
            </a:r>
            <a:br/>
            <a:r>
              <a:t>		And over all God’s wrath impends.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All Mankind Fell in Adam’s Fall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 All Mankind Fell in Adam’s Fall</a:t>
            </a:r>
          </a:p>
        </p:txBody>
      </p:sp>
      <p:sp>
        <p:nvSpPr>
          <p:cNvPr id="130" name="2. Through all our pow’rs corruption creeps  And us in dreadful bondage keeps;   In guilt we draw our infant breath   And reaps its fruits of woe and death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2" marL="0" indent="0">
              <a:buSzTx/>
              <a:buNone/>
            </a:pPr>
            <a:r>
              <a:t>2.	Through all our pow’rs corruption creeps</a:t>
            </a:r>
            <a:br/>
            <a:r>
              <a:t>	And us in dreadful bondage keeps;</a:t>
            </a:r>
            <a:br/>
            <a:r>
              <a:t>		In guilt we draw our infant breath</a:t>
            </a:r>
            <a:br/>
            <a:r>
              <a:t>		And reaps its fruits of woe and death.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All Mankind Fell in Adam’s Fall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 All Mankind Fell in Adam’s Fall</a:t>
            </a:r>
          </a:p>
        </p:txBody>
      </p:sp>
      <p:sp>
        <p:nvSpPr>
          <p:cNvPr id="133" name="3. From hearts depraved, to evil prone,  Flow thoughts and deeds of sin alone;   God’s image lost, the darkened soul   Seeks not nor finds its heav’nly goal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1" marL="0" indent="0">
              <a:buSzTx/>
              <a:buNone/>
            </a:pPr>
            <a:r>
              <a:t>3.	From hearts depraved, to evil prone,</a:t>
            </a:r>
            <a:br/>
            <a:r>
              <a:t>	Flow thoughts and deeds of sin alone;</a:t>
            </a:r>
            <a:br/>
            <a:r>
              <a:t>		God’s image lost, the darkened soul</a:t>
            </a:r>
            <a:br/>
            <a:r>
              <a:t>		Seeks not nor finds its heav’nly goal.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All Mankind Fell in Adam’s Fall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 All Mankind Fell in Adam’s Fall</a:t>
            </a:r>
          </a:p>
        </p:txBody>
      </p:sp>
      <p:sp>
        <p:nvSpPr>
          <p:cNvPr id="136" name="4. But Christ, the second Adam, came  To bear our sin and woe and shame,   To be our life, our light, our way,   Our only hope, our only stay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1" marL="0" indent="0">
              <a:buSzTx/>
              <a:buNone/>
            </a:pPr>
            <a:r>
              <a:t>4.	But Christ, the second Adam, came</a:t>
            </a:r>
            <a:br/>
            <a:r>
              <a:t>	To bear our sin and woe and shame,</a:t>
            </a:r>
            <a:br/>
            <a:r>
              <a:t>		To be our life, our light, our way,</a:t>
            </a:r>
            <a:br/>
            <a:r>
              <a:t>		Our only hope, our only stay.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All Mankind Fell in Adam’s Fall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 All Mankind Fell in Adam’s Fall</a:t>
            </a:r>
          </a:p>
        </p:txBody>
      </p:sp>
      <p:sp>
        <p:nvSpPr>
          <p:cNvPr id="139" name="5.  As by one man all mankind fell  And, born in sin, was doomed to hell,   So by one Man, who took our place,   We all were justified by grace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</a:pPr>
            <a:r>
              <a:t>5. 	As by one man all mankind fell</a:t>
            </a:r>
            <a:br/>
            <a:r>
              <a:t>	And, born in sin, was doomed to hell,</a:t>
            </a:r>
            <a:br/>
            <a:r>
              <a:t>		So by one Man, who took our place,</a:t>
            </a:r>
            <a:br/>
            <a:r>
              <a:t>		We all were justified by grace.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All Mankind Fell in Adam’s Fall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 All Mankind Fell in Adam’s Fall</a:t>
            </a:r>
          </a:p>
        </p:txBody>
      </p:sp>
      <p:sp>
        <p:nvSpPr>
          <p:cNvPr id="142" name="6. We thank You, Christ; new life is ours,  New light, new hope, new strength, new pow’rs.   This grace our ev’ry way attend   Until we reach our journey's end!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</a:pPr>
            <a:r>
              <a:t>6.	We thank You, Christ; new life is ours,</a:t>
            </a:r>
            <a:br/>
            <a:r>
              <a:t>	New light, new hope, new strength, new pow’rs.</a:t>
            </a:r>
            <a:br/>
            <a:r>
              <a:t>		This grace our ev’ry way attend</a:t>
            </a:r>
            <a:br/>
            <a:r>
              <a:t>		Until we reach our journey's end!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Swiss911 XCm BT"/>
        <a:ea typeface="Swiss911 XCm BT"/>
        <a:cs typeface="Swiss911 XCm BT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Swiss911 XCm BT"/>
        <a:ea typeface="Swiss911 XCm BT"/>
        <a:cs typeface="Swiss911 XCm BT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