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30053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3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pc="0" sz="24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8" name="“Type a quote here.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0"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4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pc="0" sz="6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2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17621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1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287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8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9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9pPr>
    </p:titleStyle>
    <p:bodyStyle>
      <a:lvl1pPr marL="513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1pPr>
      <a:lvl2pPr marL="958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2pPr>
      <a:lvl3pPr marL="1402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3pPr>
      <a:lvl4pPr marL="1847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4pPr>
      <a:lvl5pPr marL="2291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5pPr>
      <a:lvl6pPr marL="2736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6pPr>
      <a:lvl7pPr marL="3180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7pPr>
      <a:lvl8pPr marL="3625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8pPr>
      <a:lvl9pPr marL="4069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ome, Holy Ghost, Creator Blest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Come, Holy Ghost, Creator Blest</a:t>
            </a:r>
          </a:p>
        </p:txBody>
      </p:sp>
      <p:sp>
        <p:nvSpPr>
          <p:cNvPr id="124" name="LSB 498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pc="72" sz="3600"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/>
            <a:r>
              <a:t>LSB 498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ome, Holy Ghost, Creator Ble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Come, Holy Ghost, Creator Blest</a:t>
            </a:r>
          </a:p>
        </p:txBody>
      </p:sp>
      <p:sp>
        <p:nvSpPr>
          <p:cNvPr id="127" name="1. Come, Holy Ghost, Creator blest,  And make our hearts Your place of rest;    Come with Your grace and heav’nly aid   And fill the hearts which You have made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</a:pPr>
            <a:r>
              <a:t>1.	Come, Holy Ghost, Creator blest,</a:t>
            </a:r>
            <a:br/>
            <a:r>
              <a:t>	And make our hearts Your place of rest; </a:t>
            </a:r>
            <a:br/>
            <a:r>
              <a:t>		Come with Your grace and heav’nly aid</a:t>
            </a:r>
            <a:br/>
            <a:r>
              <a:t>		And fill the hearts which You have made.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ome, Holy Ghost, Creator Ble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Come, Holy Ghost, Creator Blest</a:t>
            </a:r>
          </a:p>
        </p:txBody>
      </p:sp>
      <p:sp>
        <p:nvSpPr>
          <p:cNvPr id="130" name="4. Your light to ev’ry thought impart,  And shed Your love in ev’ry heart;   The weakness of our mortal state   With deathless might invigorate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</a:pPr>
            <a:r>
              <a:t>4.	Your light to ev’ry thought impart,</a:t>
            </a:r>
            <a:br/>
            <a:r>
              <a:t>	And shed Your love in ev’ry heart;</a:t>
            </a:r>
            <a:br/>
            <a:r>
              <a:t>		The weakness of our mortal state</a:t>
            </a:r>
            <a:br/>
            <a:r>
              <a:t>		With deathless might invigorate.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ome, Holy Ghost, Creator Ble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Come, Holy Ghost, Creator Blest</a:t>
            </a:r>
          </a:p>
        </p:txBody>
      </p:sp>
      <p:sp>
        <p:nvSpPr>
          <p:cNvPr id="133" name="5. Drive far away our wily foe,  And Your abiding peace bestow;   With You as our protecting guide,   No evil can with us abide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5.	Drive far away our wily foe,</a:t>
            </a:r>
            <a:br/>
            <a:r>
              <a:t>	And Your abiding peace bestow;</a:t>
            </a:r>
            <a:br/>
            <a:r>
              <a:t>		With You as our protecting guide,</a:t>
            </a:r>
            <a:br/>
            <a:r>
              <a:t>		No evil can with us abide.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ome, Holy Ghost, Creator Ble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Come, Holy Ghost, Creator Blest</a:t>
            </a:r>
          </a:p>
        </p:txBody>
      </p:sp>
      <p:sp>
        <p:nvSpPr>
          <p:cNvPr id="136" name="6. Teach us to know the Father, Son,  And You, from both, as Three in One   That we Your name may ever bless   And in our lives the truth confess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6.	Teach us to know the Father, Son,</a:t>
            </a:r>
            <a:br/>
            <a:r>
              <a:t>	And You, from both, as Three in One</a:t>
            </a:r>
            <a:br/>
            <a:r>
              <a:t>		That we Your name may ever bless</a:t>
            </a:r>
            <a:br/>
            <a:r>
              <a:t>		And in our lives the truth confess.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ome, Holy Ghost, Creator Ble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Come, Holy Ghost, Creator Blest</a:t>
            </a:r>
          </a:p>
        </p:txBody>
      </p:sp>
      <p:sp>
        <p:nvSpPr>
          <p:cNvPr id="139" name="7. Praise we the Father and Son,  And Holy Spirit, with them One,    And may the Son on us bestow   The gifts that from the Spirit flow!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7.	Praise we the Father and Son,</a:t>
            </a:r>
            <a:br/>
            <a:r>
              <a:t>	And Holy Spirit, with them One, </a:t>
            </a:r>
            <a:br/>
            <a:r>
              <a:t>		And may the Son on us bestow</a:t>
            </a:r>
            <a:br/>
            <a:r>
              <a:t>		The gifts that from the Spirit flow!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