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1" name="Shape 121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Main Creed Illustration.png" descr="Main Creed Illustration.png"/>
          <p:cNvPicPr>
            <a:picLocks noChangeAspect="1"/>
          </p:cNvPicPr>
          <p:nvPr/>
        </p:nvPicPr>
        <p:blipFill>
          <a:blip r:embed="rId2">
            <a:alphaModFix amt="30053"/>
            <a:extLst/>
          </a:blip>
          <a:stretch>
            <a:fillRect/>
          </a:stretch>
        </p:blipFill>
        <p:spPr>
          <a:xfrm>
            <a:off x="2000355" y="-949376"/>
            <a:ext cx="9004090" cy="11652352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Title Tex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3" name="Body Level One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" name="Higher Things – We All Believe – Vacation Bible School"/>
          <p:cNvSpPr txBox="1"/>
          <p:nvPr/>
        </p:nvSpPr>
        <p:spPr>
          <a:xfrm>
            <a:off x="2408287" y="8942729"/>
            <a:ext cx="8188226" cy="68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 sz="4000">
                <a:latin typeface="+mj-lt"/>
                <a:ea typeface="+mj-ea"/>
                <a:cs typeface="+mj-cs"/>
                <a:sym typeface="Swiss911 XCm BT"/>
              </a:defRPr>
            </a:lvl1pPr>
          </a:lstStyle>
          <a:p>
            <a:pPr/>
            <a:r>
              <a:t>Higher Things – We All Believe – Vacation Bible School</a:t>
            </a:r>
          </a:p>
        </p:txBody>
      </p:sp>
      <p:sp>
        <p:nvSpPr>
          <p:cNvPr id="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pc="0" sz="240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98" name="“Type a quote here.”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pc="0"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Image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Image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4" name="Body Level One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Tex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Image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41" name="Title Tex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pc="0" sz="60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42" name="Body Level One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Main Creed Illustration.png" descr="Main Creed Illustration.png"/>
          <p:cNvPicPr>
            <a:picLocks noChangeAspect="1"/>
          </p:cNvPicPr>
          <p:nvPr/>
        </p:nvPicPr>
        <p:blipFill>
          <a:blip r:embed="rId2">
            <a:alphaModFix amt="17621"/>
            <a:extLst/>
          </a:blip>
          <a:stretch>
            <a:fillRect/>
          </a:stretch>
        </p:blipFill>
        <p:spPr>
          <a:xfrm>
            <a:off x="2000355" y="-949376"/>
            <a:ext cx="9004090" cy="11652352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1" name="Higher Things – We All Believe – Vacation Bible School"/>
          <p:cNvSpPr txBox="1"/>
          <p:nvPr/>
        </p:nvSpPr>
        <p:spPr>
          <a:xfrm>
            <a:off x="2408287" y="8942729"/>
            <a:ext cx="8188226" cy="68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 sz="4000">
                <a:latin typeface="+mj-lt"/>
                <a:ea typeface="+mj-ea"/>
                <a:cs typeface="+mj-cs"/>
                <a:sym typeface="Swiss911 XCm BT"/>
              </a:defRPr>
            </a:lvl1pPr>
          </a:lstStyle>
          <a:p>
            <a:pPr/>
            <a:r>
              <a:t>Higher Things – We All Believe – Vacation Bible School</a:t>
            </a:r>
          </a:p>
        </p:txBody>
      </p:sp>
      <p:sp>
        <p:nvSpPr>
          <p:cNvPr id="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Image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7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71" name="Body Level One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6858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0287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3716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7145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Slide Numb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Body Level One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Image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8" name="Image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9" name="Image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9pPr>
    </p:titleStyle>
    <p:bodyStyle>
      <a:lvl1pPr marL="513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148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1pPr>
      <a:lvl2pPr marL="9584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148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2pPr>
      <a:lvl3pPr marL="1402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148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3pPr>
      <a:lvl4pPr marL="18474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148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4pPr>
      <a:lvl5pPr marL="2291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148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5pPr>
      <a:lvl6pPr marL="27364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148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6pPr>
      <a:lvl7pPr marL="3180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148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7pPr>
      <a:lvl8pPr marL="36254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148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8pPr>
      <a:lvl9pPr marL="4069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148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Baptized into Your Name Most Holy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Baptized into Your Name Most Holy</a:t>
            </a:r>
          </a:p>
        </p:txBody>
      </p:sp>
      <p:sp>
        <p:nvSpPr>
          <p:cNvPr id="124" name="LSB 590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pc="72" sz="3600">
                <a:latin typeface="Myriad Pro"/>
                <a:ea typeface="Myriad Pro"/>
                <a:cs typeface="Myriad Pro"/>
                <a:sym typeface="Myriad Pro"/>
              </a:defRPr>
            </a:lvl1pPr>
          </a:lstStyle>
          <a:p>
            <a:pPr/>
            <a:r>
              <a:t>LSB 590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aptized into Your Name Most Hol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Baptized into Your Name Most Holy</a:t>
            </a:r>
          </a:p>
        </p:txBody>
      </p:sp>
      <p:sp>
        <p:nvSpPr>
          <p:cNvPr id="127" name="1. Baptized into Your name most holy,   O Father, Son, and Holy Ghost,  I claim a place, though weak and lowly,   Among Your saints, Your chosen host.  Buried with Christ and dead to sin,  Your Spirit now shall live within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1" marL="0" indent="0">
              <a:buSzTx/>
              <a:buNone/>
              <a:defRPr spc="74"/>
            </a:pPr>
            <a:r>
              <a:t>1.	Baptized into Your name most holy,</a:t>
            </a:r>
            <a:br/>
            <a:r>
              <a:t>		O Father, Son, and Holy Ghost,</a:t>
            </a:r>
            <a:br/>
            <a:r>
              <a:t>	I claim a place, though weak and lowly,</a:t>
            </a:r>
            <a:br/>
            <a:r>
              <a:t>		Among Your saints, Your chosen host.</a:t>
            </a:r>
            <a:br/>
            <a:r>
              <a:t>	Buried with Christ and dead to sin,</a:t>
            </a:r>
            <a:br/>
            <a:r>
              <a:t>	Your Spirit now shall live within.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wiss911 XCm BT"/>
        <a:ea typeface="Swiss911 XCm BT"/>
        <a:cs typeface="Swiss911 XCm BT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wiss911 XCm BT"/>
        <a:ea typeface="Swiss911 XCm BT"/>
        <a:cs typeface="Swiss911 XCm BT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